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9"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105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901202-3BD0-40E0-A50F-E538BC27C44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pl-PL"/>
        </a:p>
      </dgm:t>
    </dgm:pt>
    <dgm:pt modelId="{604B5D5E-ACD8-4442-8F09-F57626167742}">
      <dgm:prSet phldrT="[Tekst]" phldr="1"/>
      <dgm:spPr/>
      <dgm:t>
        <a:bodyPr/>
        <a:lstStyle/>
        <a:p>
          <a:endParaRPr lang="pl-PL" dirty="0"/>
        </a:p>
      </dgm:t>
    </dgm:pt>
    <dgm:pt modelId="{1182460A-4561-45B5-87C2-869035F1CD9F}" type="parTrans" cxnId="{EC534364-7330-4D41-96AD-ED8A6A0FD011}">
      <dgm:prSet/>
      <dgm:spPr/>
      <dgm:t>
        <a:bodyPr/>
        <a:lstStyle/>
        <a:p>
          <a:endParaRPr lang="pl-PL"/>
        </a:p>
      </dgm:t>
    </dgm:pt>
    <dgm:pt modelId="{3154E847-B1D8-434A-948D-4EC23A57FEF2}" type="sibTrans" cxnId="{EC534364-7330-4D41-96AD-ED8A6A0FD011}">
      <dgm:prSet/>
      <dgm:spPr/>
      <dgm:t>
        <a:bodyPr/>
        <a:lstStyle/>
        <a:p>
          <a:endParaRPr lang="pl-PL"/>
        </a:p>
      </dgm:t>
    </dgm:pt>
    <dgm:pt modelId="{DEC78B1A-E5F2-4A97-8F38-91F79663E0F0}">
      <dgm:prSet phldrT="[Tekst]"/>
      <dgm:spPr/>
      <dgm:t>
        <a:bodyPr/>
        <a:lstStyle/>
        <a:p>
          <a:r>
            <a:rPr lang="pl-PL" dirty="0" smtClean="0"/>
            <a:t>Kościoła powszechnego</a:t>
          </a:r>
          <a:endParaRPr lang="pl-PL" dirty="0"/>
        </a:p>
      </dgm:t>
    </dgm:pt>
    <dgm:pt modelId="{0FB50F37-5A1A-4E84-A104-03E55C0B1509}" type="parTrans" cxnId="{B144A290-6829-483B-8009-E82F86FF84CD}">
      <dgm:prSet/>
      <dgm:spPr/>
      <dgm:t>
        <a:bodyPr/>
        <a:lstStyle/>
        <a:p>
          <a:endParaRPr lang="pl-PL"/>
        </a:p>
      </dgm:t>
    </dgm:pt>
    <dgm:pt modelId="{D5BCD1EF-739E-4F62-B60A-C542224CEEEA}" type="sibTrans" cxnId="{B144A290-6829-483B-8009-E82F86FF84CD}">
      <dgm:prSet/>
      <dgm:spPr/>
      <dgm:t>
        <a:bodyPr/>
        <a:lstStyle/>
        <a:p>
          <a:endParaRPr lang="pl-PL"/>
        </a:p>
      </dgm:t>
    </dgm:pt>
    <dgm:pt modelId="{F24AFA9B-FFD5-4DFB-AF00-895BCF586BFF}">
      <dgm:prSet phldrT="[Tekst]"/>
      <dgm:spPr/>
      <dgm:t>
        <a:bodyPr/>
        <a:lstStyle/>
        <a:p>
          <a:r>
            <a:rPr lang="pl-PL" dirty="0" smtClean="0"/>
            <a:t>czystości</a:t>
          </a:r>
          <a:endParaRPr lang="pl-PL" dirty="0"/>
        </a:p>
      </dgm:t>
    </dgm:pt>
    <dgm:pt modelId="{04B868E0-51C2-4402-A010-694E0C3AF3D4}" type="parTrans" cxnId="{26BD64E0-9396-4BDE-9362-43F4D7E4D81D}">
      <dgm:prSet/>
      <dgm:spPr/>
      <dgm:t>
        <a:bodyPr/>
        <a:lstStyle/>
        <a:p>
          <a:endParaRPr lang="pl-PL"/>
        </a:p>
      </dgm:t>
    </dgm:pt>
    <dgm:pt modelId="{051000BE-BE5F-4BFE-85CB-7D013F10E30D}" type="sibTrans" cxnId="{26BD64E0-9396-4BDE-9362-43F4D7E4D81D}">
      <dgm:prSet/>
      <dgm:spPr/>
      <dgm:t>
        <a:bodyPr/>
        <a:lstStyle/>
        <a:p>
          <a:endParaRPr lang="pl-PL"/>
        </a:p>
      </dgm:t>
    </dgm:pt>
    <dgm:pt modelId="{6161EB09-9C51-4446-8345-4E5440F4F2F7}">
      <dgm:prSet phldrT="[Tekst]" phldr="1"/>
      <dgm:spPr/>
      <dgm:t>
        <a:bodyPr/>
        <a:lstStyle/>
        <a:p>
          <a:endParaRPr lang="pl-PL" dirty="0"/>
        </a:p>
      </dgm:t>
    </dgm:pt>
    <dgm:pt modelId="{025AE188-B0B8-487A-887D-453B3D2C3FCD}" type="parTrans" cxnId="{4AF14997-5516-45EC-B9E2-8A463A25229A}">
      <dgm:prSet/>
      <dgm:spPr/>
      <dgm:t>
        <a:bodyPr/>
        <a:lstStyle/>
        <a:p>
          <a:endParaRPr lang="pl-PL"/>
        </a:p>
      </dgm:t>
    </dgm:pt>
    <dgm:pt modelId="{7968A67F-E79E-4722-ACF6-66A3B08A4EB0}" type="sibTrans" cxnId="{4AF14997-5516-45EC-B9E2-8A463A25229A}">
      <dgm:prSet/>
      <dgm:spPr/>
      <dgm:t>
        <a:bodyPr/>
        <a:lstStyle/>
        <a:p>
          <a:endParaRPr lang="pl-PL"/>
        </a:p>
      </dgm:t>
    </dgm:pt>
    <dgm:pt modelId="{F714BAF9-487F-4A67-AC3A-D1A0D804C681}">
      <dgm:prSet phldrT="[Tekst]"/>
      <dgm:spPr/>
      <dgm:t>
        <a:bodyPr/>
        <a:lstStyle/>
        <a:p>
          <a:r>
            <a:rPr lang="pl-PL" dirty="0" smtClean="0"/>
            <a:t>rodzin</a:t>
          </a:r>
          <a:endParaRPr lang="pl-PL" dirty="0"/>
        </a:p>
      </dgm:t>
    </dgm:pt>
    <dgm:pt modelId="{C157F65B-C1DF-42DC-9D16-80C8719A8A39}" type="parTrans" cxnId="{BCA23F0A-21BB-4F6D-853D-B22618D895D1}">
      <dgm:prSet/>
      <dgm:spPr/>
      <dgm:t>
        <a:bodyPr/>
        <a:lstStyle/>
        <a:p>
          <a:endParaRPr lang="pl-PL"/>
        </a:p>
      </dgm:t>
    </dgm:pt>
    <dgm:pt modelId="{0E375D18-C6EF-4EB0-B9B9-0C173A122A18}" type="sibTrans" cxnId="{BCA23F0A-21BB-4F6D-853D-B22618D895D1}">
      <dgm:prSet/>
      <dgm:spPr/>
      <dgm:t>
        <a:bodyPr/>
        <a:lstStyle/>
        <a:p>
          <a:endParaRPr lang="pl-PL"/>
        </a:p>
      </dgm:t>
    </dgm:pt>
    <dgm:pt modelId="{C50EF524-A6B6-4B79-87AE-0A571314EDE0}">
      <dgm:prSet phldrT="[Tekst]"/>
      <dgm:spPr/>
      <dgm:t>
        <a:bodyPr/>
        <a:lstStyle/>
        <a:p>
          <a:r>
            <a:rPr lang="pl-PL" dirty="0" smtClean="0"/>
            <a:t>ojców</a:t>
          </a:r>
          <a:endParaRPr lang="pl-PL" dirty="0"/>
        </a:p>
      </dgm:t>
    </dgm:pt>
    <dgm:pt modelId="{F109CB99-5977-43C7-81BD-A8B33217DF42}" type="parTrans" cxnId="{740CF229-F08B-42F3-94DE-BCEAC48DD178}">
      <dgm:prSet/>
      <dgm:spPr/>
      <dgm:t>
        <a:bodyPr/>
        <a:lstStyle/>
        <a:p>
          <a:endParaRPr lang="pl-PL"/>
        </a:p>
      </dgm:t>
    </dgm:pt>
    <dgm:pt modelId="{C558CB8B-8733-4B41-A866-F20B3F7B5D80}" type="sibTrans" cxnId="{740CF229-F08B-42F3-94DE-BCEAC48DD178}">
      <dgm:prSet/>
      <dgm:spPr/>
      <dgm:t>
        <a:bodyPr/>
        <a:lstStyle/>
        <a:p>
          <a:endParaRPr lang="pl-PL"/>
        </a:p>
      </dgm:t>
    </dgm:pt>
    <dgm:pt modelId="{61A2FD68-800A-4AEA-B873-890B1BC111BD}">
      <dgm:prSet phldrT="[Tekst]" phldr="1"/>
      <dgm:spPr/>
      <dgm:t>
        <a:bodyPr/>
        <a:lstStyle/>
        <a:p>
          <a:endParaRPr lang="pl-PL" dirty="0"/>
        </a:p>
      </dgm:t>
    </dgm:pt>
    <dgm:pt modelId="{DF8B55BF-2B10-4CAF-8CE4-2206DD650EB4}" type="parTrans" cxnId="{DC8A2223-02D0-445B-9029-BBAC6BDD7F30}">
      <dgm:prSet/>
      <dgm:spPr/>
      <dgm:t>
        <a:bodyPr/>
        <a:lstStyle/>
        <a:p>
          <a:endParaRPr lang="pl-PL"/>
        </a:p>
      </dgm:t>
    </dgm:pt>
    <dgm:pt modelId="{D26DBB25-DB89-407F-BCB5-C368212E256D}" type="sibTrans" cxnId="{DC8A2223-02D0-445B-9029-BBAC6BDD7F30}">
      <dgm:prSet/>
      <dgm:spPr/>
      <dgm:t>
        <a:bodyPr/>
        <a:lstStyle/>
        <a:p>
          <a:endParaRPr lang="pl-PL"/>
        </a:p>
      </dgm:t>
    </dgm:pt>
    <dgm:pt modelId="{7B27DC08-D747-45A6-AD73-CC10EBBBCFCA}">
      <dgm:prSet phldrT="[Tekst]"/>
      <dgm:spPr/>
      <dgm:t>
        <a:bodyPr/>
        <a:lstStyle/>
        <a:p>
          <a:r>
            <a:rPr lang="pl-PL" dirty="0" smtClean="0"/>
            <a:t>Kobiet w ciąży</a:t>
          </a:r>
          <a:endParaRPr lang="pl-PL" dirty="0"/>
        </a:p>
      </dgm:t>
    </dgm:pt>
    <dgm:pt modelId="{488AC012-E5DE-41F8-AA80-E477CE22BB37}" type="parTrans" cxnId="{D1BFF7E0-2E8A-456D-8DA0-309047B4BEA2}">
      <dgm:prSet/>
      <dgm:spPr/>
      <dgm:t>
        <a:bodyPr/>
        <a:lstStyle/>
        <a:p>
          <a:endParaRPr lang="pl-PL"/>
        </a:p>
      </dgm:t>
    </dgm:pt>
    <dgm:pt modelId="{94DAA2B9-2BE8-44C1-AB85-9FBC6211EC6E}" type="sibTrans" cxnId="{D1BFF7E0-2E8A-456D-8DA0-309047B4BEA2}">
      <dgm:prSet/>
      <dgm:spPr/>
      <dgm:t>
        <a:bodyPr/>
        <a:lstStyle/>
        <a:p>
          <a:endParaRPr lang="pl-PL"/>
        </a:p>
      </dgm:t>
    </dgm:pt>
    <dgm:pt modelId="{894F3442-36DA-4646-ADDB-EF1FAA488913}">
      <dgm:prSet phldrT="[Tekst]"/>
      <dgm:spPr/>
      <dgm:t>
        <a:bodyPr/>
        <a:lstStyle/>
        <a:p>
          <a:r>
            <a:rPr lang="pl-PL" dirty="0" smtClean="0"/>
            <a:t>pracujących</a:t>
          </a:r>
          <a:endParaRPr lang="pl-PL" dirty="0"/>
        </a:p>
      </dgm:t>
    </dgm:pt>
    <dgm:pt modelId="{83EC2D36-5576-4213-87EA-C2EBC359F16A}" type="parTrans" cxnId="{1994B0F9-407F-474A-BABE-FE16C8F42737}">
      <dgm:prSet/>
      <dgm:spPr/>
      <dgm:t>
        <a:bodyPr/>
        <a:lstStyle/>
        <a:p>
          <a:endParaRPr lang="pl-PL"/>
        </a:p>
      </dgm:t>
    </dgm:pt>
    <dgm:pt modelId="{CAA14BCA-1F3B-4630-ACF3-044C62564F76}" type="sibTrans" cxnId="{1994B0F9-407F-474A-BABE-FE16C8F42737}">
      <dgm:prSet/>
      <dgm:spPr/>
      <dgm:t>
        <a:bodyPr/>
        <a:lstStyle/>
        <a:p>
          <a:endParaRPr lang="pl-PL"/>
        </a:p>
      </dgm:t>
    </dgm:pt>
    <dgm:pt modelId="{51E0E103-3BF0-4295-B2B8-E6072B0210C3}" type="pres">
      <dgm:prSet presAssocID="{5E901202-3BD0-40E0-A50F-E538BC27C449}" presName="linearFlow" presStyleCnt="0">
        <dgm:presLayoutVars>
          <dgm:dir/>
          <dgm:animLvl val="lvl"/>
          <dgm:resizeHandles val="exact"/>
        </dgm:presLayoutVars>
      </dgm:prSet>
      <dgm:spPr/>
      <dgm:t>
        <a:bodyPr/>
        <a:lstStyle/>
        <a:p>
          <a:endParaRPr lang="pl-PL"/>
        </a:p>
      </dgm:t>
    </dgm:pt>
    <dgm:pt modelId="{98C446B4-2327-4B6C-B1AC-398CC6A68939}" type="pres">
      <dgm:prSet presAssocID="{604B5D5E-ACD8-4442-8F09-F57626167742}" presName="composite" presStyleCnt="0"/>
      <dgm:spPr/>
    </dgm:pt>
    <dgm:pt modelId="{8D9681D4-87E6-4858-8055-2A6AAF6AB910}" type="pres">
      <dgm:prSet presAssocID="{604B5D5E-ACD8-4442-8F09-F57626167742}" presName="parentText" presStyleLbl="alignNode1" presStyleIdx="0" presStyleCnt="3">
        <dgm:presLayoutVars>
          <dgm:chMax val="1"/>
          <dgm:bulletEnabled val="1"/>
        </dgm:presLayoutVars>
      </dgm:prSet>
      <dgm:spPr/>
      <dgm:t>
        <a:bodyPr/>
        <a:lstStyle/>
        <a:p>
          <a:endParaRPr lang="pl-PL"/>
        </a:p>
      </dgm:t>
    </dgm:pt>
    <dgm:pt modelId="{40DF46C1-F93B-435C-AC64-D8D30BCE245E}" type="pres">
      <dgm:prSet presAssocID="{604B5D5E-ACD8-4442-8F09-F57626167742}" presName="descendantText" presStyleLbl="alignAcc1" presStyleIdx="0" presStyleCnt="3">
        <dgm:presLayoutVars>
          <dgm:bulletEnabled val="1"/>
        </dgm:presLayoutVars>
      </dgm:prSet>
      <dgm:spPr/>
      <dgm:t>
        <a:bodyPr/>
        <a:lstStyle/>
        <a:p>
          <a:endParaRPr lang="pl-PL"/>
        </a:p>
      </dgm:t>
    </dgm:pt>
    <dgm:pt modelId="{0F30A903-6A5D-4D41-8452-7ECA05F7EE82}" type="pres">
      <dgm:prSet presAssocID="{3154E847-B1D8-434A-948D-4EC23A57FEF2}" presName="sp" presStyleCnt="0"/>
      <dgm:spPr/>
    </dgm:pt>
    <dgm:pt modelId="{9C8C10AB-7780-46E7-ACF7-41A6A504BA4C}" type="pres">
      <dgm:prSet presAssocID="{6161EB09-9C51-4446-8345-4E5440F4F2F7}" presName="composite" presStyleCnt="0"/>
      <dgm:spPr/>
    </dgm:pt>
    <dgm:pt modelId="{98F022CB-7128-48C0-8CAB-7A315F45C0D2}" type="pres">
      <dgm:prSet presAssocID="{6161EB09-9C51-4446-8345-4E5440F4F2F7}" presName="parentText" presStyleLbl="alignNode1" presStyleIdx="1" presStyleCnt="3">
        <dgm:presLayoutVars>
          <dgm:chMax val="1"/>
          <dgm:bulletEnabled val="1"/>
        </dgm:presLayoutVars>
      </dgm:prSet>
      <dgm:spPr/>
      <dgm:t>
        <a:bodyPr/>
        <a:lstStyle/>
        <a:p>
          <a:endParaRPr lang="pl-PL"/>
        </a:p>
      </dgm:t>
    </dgm:pt>
    <dgm:pt modelId="{83315A5A-99DF-4083-AB86-EBC54660D673}" type="pres">
      <dgm:prSet presAssocID="{6161EB09-9C51-4446-8345-4E5440F4F2F7}" presName="descendantText" presStyleLbl="alignAcc1" presStyleIdx="1" presStyleCnt="3">
        <dgm:presLayoutVars>
          <dgm:bulletEnabled val="1"/>
        </dgm:presLayoutVars>
      </dgm:prSet>
      <dgm:spPr/>
      <dgm:t>
        <a:bodyPr/>
        <a:lstStyle/>
        <a:p>
          <a:endParaRPr lang="pl-PL"/>
        </a:p>
      </dgm:t>
    </dgm:pt>
    <dgm:pt modelId="{83EB2BB1-A251-4ABD-AFBB-80F950240CD7}" type="pres">
      <dgm:prSet presAssocID="{7968A67F-E79E-4722-ACF6-66A3B08A4EB0}" presName="sp" presStyleCnt="0"/>
      <dgm:spPr/>
    </dgm:pt>
    <dgm:pt modelId="{2CA33A27-4F86-4744-9F5C-135DACDB24AF}" type="pres">
      <dgm:prSet presAssocID="{61A2FD68-800A-4AEA-B873-890B1BC111BD}" presName="composite" presStyleCnt="0"/>
      <dgm:spPr/>
    </dgm:pt>
    <dgm:pt modelId="{D881C97C-2032-4F27-9CBC-3E83598164C0}" type="pres">
      <dgm:prSet presAssocID="{61A2FD68-800A-4AEA-B873-890B1BC111BD}" presName="parentText" presStyleLbl="alignNode1" presStyleIdx="2" presStyleCnt="3">
        <dgm:presLayoutVars>
          <dgm:chMax val="1"/>
          <dgm:bulletEnabled val="1"/>
        </dgm:presLayoutVars>
      </dgm:prSet>
      <dgm:spPr/>
      <dgm:t>
        <a:bodyPr/>
        <a:lstStyle/>
        <a:p>
          <a:endParaRPr lang="pl-PL"/>
        </a:p>
      </dgm:t>
    </dgm:pt>
    <dgm:pt modelId="{319A27A8-1D2A-4131-8096-D9F465A0F1CD}" type="pres">
      <dgm:prSet presAssocID="{61A2FD68-800A-4AEA-B873-890B1BC111BD}" presName="descendantText" presStyleLbl="alignAcc1" presStyleIdx="2" presStyleCnt="3">
        <dgm:presLayoutVars>
          <dgm:bulletEnabled val="1"/>
        </dgm:presLayoutVars>
      </dgm:prSet>
      <dgm:spPr/>
      <dgm:t>
        <a:bodyPr/>
        <a:lstStyle/>
        <a:p>
          <a:endParaRPr lang="pl-PL"/>
        </a:p>
      </dgm:t>
    </dgm:pt>
  </dgm:ptLst>
  <dgm:cxnLst>
    <dgm:cxn modelId="{1994B0F9-407F-474A-BABE-FE16C8F42737}" srcId="{61A2FD68-800A-4AEA-B873-890B1BC111BD}" destId="{894F3442-36DA-4646-ADDB-EF1FAA488913}" srcOrd="1" destOrd="0" parTransId="{83EC2D36-5576-4213-87EA-C2EBC359F16A}" sibTransId="{CAA14BCA-1F3B-4630-ACF3-044C62564F76}"/>
    <dgm:cxn modelId="{7D186EED-2054-4D1E-BC29-E9944D438A9E}" type="presOf" srcId="{F714BAF9-487F-4A67-AC3A-D1A0D804C681}" destId="{83315A5A-99DF-4083-AB86-EBC54660D673}" srcOrd="0" destOrd="0" presId="urn:microsoft.com/office/officeart/2005/8/layout/chevron2"/>
    <dgm:cxn modelId="{DC4D3E6E-7C3E-4DC5-AA7C-0256C0502F5F}" type="presOf" srcId="{7B27DC08-D747-45A6-AD73-CC10EBBBCFCA}" destId="{319A27A8-1D2A-4131-8096-D9F465A0F1CD}" srcOrd="0" destOrd="0" presId="urn:microsoft.com/office/officeart/2005/8/layout/chevron2"/>
    <dgm:cxn modelId="{BCA23F0A-21BB-4F6D-853D-B22618D895D1}" srcId="{6161EB09-9C51-4446-8345-4E5440F4F2F7}" destId="{F714BAF9-487F-4A67-AC3A-D1A0D804C681}" srcOrd="0" destOrd="0" parTransId="{C157F65B-C1DF-42DC-9D16-80C8719A8A39}" sibTransId="{0E375D18-C6EF-4EB0-B9B9-0C173A122A18}"/>
    <dgm:cxn modelId="{EC534364-7330-4D41-96AD-ED8A6A0FD011}" srcId="{5E901202-3BD0-40E0-A50F-E538BC27C449}" destId="{604B5D5E-ACD8-4442-8F09-F57626167742}" srcOrd="0" destOrd="0" parTransId="{1182460A-4561-45B5-87C2-869035F1CD9F}" sibTransId="{3154E847-B1D8-434A-948D-4EC23A57FEF2}"/>
    <dgm:cxn modelId="{D4645C09-E7F9-49E2-A6A6-66C0C1793B3C}" type="presOf" srcId="{61A2FD68-800A-4AEA-B873-890B1BC111BD}" destId="{D881C97C-2032-4F27-9CBC-3E83598164C0}" srcOrd="0" destOrd="0" presId="urn:microsoft.com/office/officeart/2005/8/layout/chevron2"/>
    <dgm:cxn modelId="{C23A1591-2EEE-40E4-9F3B-F3D8232BE4F8}" type="presOf" srcId="{F24AFA9B-FFD5-4DFB-AF00-895BCF586BFF}" destId="{40DF46C1-F93B-435C-AC64-D8D30BCE245E}" srcOrd="0" destOrd="1" presId="urn:microsoft.com/office/officeart/2005/8/layout/chevron2"/>
    <dgm:cxn modelId="{26BD64E0-9396-4BDE-9362-43F4D7E4D81D}" srcId="{604B5D5E-ACD8-4442-8F09-F57626167742}" destId="{F24AFA9B-FFD5-4DFB-AF00-895BCF586BFF}" srcOrd="1" destOrd="0" parTransId="{04B868E0-51C2-4402-A010-694E0C3AF3D4}" sibTransId="{051000BE-BE5F-4BFE-85CB-7D013F10E30D}"/>
    <dgm:cxn modelId="{D1BFF7E0-2E8A-456D-8DA0-309047B4BEA2}" srcId="{61A2FD68-800A-4AEA-B873-890B1BC111BD}" destId="{7B27DC08-D747-45A6-AD73-CC10EBBBCFCA}" srcOrd="0" destOrd="0" parTransId="{488AC012-E5DE-41F8-AA80-E477CE22BB37}" sibTransId="{94DAA2B9-2BE8-44C1-AB85-9FBC6211EC6E}"/>
    <dgm:cxn modelId="{740CF229-F08B-42F3-94DE-BCEAC48DD178}" srcId="{6161EB09-9C51-4446-8345-4E5440F4F2F7}" destId="{C50EF524-A6B6-4B79-87AE-0A571314EDE0}" srcOrd="1" destOrd="0" parTransId="{F109CB99-5977-43C7-81BD-A8B33217DF42}" sibTransId="{C558CB8B-8733-4B41-A866-F20B3F7B5D80}"/>
    <dgm:cxn modelId="{B144A290-6829-483B-8009-E82F86FF84CD}" srcId="{604B5D5E-ACD8-4442-8F09-F57626167742}" destId="{DEC78B1A-E5F2-4A97-8F38-91F79663E0F0}" srcOrd="0" destOrd="0" parTransId="{0FB50F37-5A1A-4E84-A104-03E55C0B1509}" sibTransId="{D5BCD1EF-739E-4F62-B60A-C542224CEEEA}"/>
    <dgm:cxn modelId="{6B8A6B89-CA6B-4CEC-B1A6-26FC0E534B8F}" type="presOf" srcId="{DEC78B1A-E5F2-4A97-8F38-91F79663E0F0}" destId="{40DF46C1-F93B-435C-AC64-D8D30BCE245E}" srcOrd="0" destOrd="0" presId="urn:microsoft.com/office/officeart/2005/8/layout/chevron2"/>
    <dgm:cxn modelId="{284AD813-D652-44F1-900B-4075D37B1041}" type="presOf" srcId="{604B5D5E-ACD8-4442-8F09-F57626167742}" destId="{8D9681D4-87E6-4858-8055-2A6AAF6AB910}" srcOrd="0" destOrd="0" presId="urn:microsoft.com/office/officeart/2005/8/layout/chevron2"/>
    <dgm:cxn modelId="{79281CBE-3113-48D3-912E-3F403A1F6C8F}" type="presOf" srcId="{6161EB09-9C51-4446-8345-4E5440F4F2F7}" destId="{98F022CB-7128-48C0-8CAB-7A315F45C0D2}" srcOrd="0" destOrd="0" presId="urn:microsoft.com/office/officeart/2005/8/layout/chevron2"/>
    <dgm:cxn modelId="{2F29E18D-1889-4891-8767-DAD0A1E74107}" type="presOf" srcId="{894F3442-36DA-4646-ADDB-EF1FAA488913}" destId="{319A27A8-1D2A-4131-8096-D9F465A0F1CD}" srcOrd="0" destOrd="1" presId="urn:microsoft.com/office/officeart/2005/8/layout/chevron2"/>
    <dgm:cxn modelId="{A5A46528-C256-4AA3-B58F-90537634C73B}" type="presOf" srcId="{5E901202-3BD0-40E0-A50F-E538BC27C449}" destId="{51E0E103-3BF0-4295-B2B8-E6072B0210C3}" srcOrd="0" destOrd="0" presId="urn:microsoft.com/office/officeart/2005/8/layout/chevron2"/>
    <dgm:cxn modelId="{DC8A2223-02D0-445B-9029-BBAC6BDD7F30}" srcId="{5E901202-3BD0-40E0-A50F-E538BC27C449}" destId="{61A2FD68-800A-4AEA-B873-890B1BC111BD}" srcOrd="2" destOrd="0" parTransId="{DF8B55BF-2B10-4CAF-8CE4-2206DD650EB4}" sibTransId="{D26DBB25-DB89-407F-BCB5-C368212E256D}"/>
    <dgm:cxn modelId="{9FE7493E-C097-4E2A-97C8-C56534926D0A}" type="presOf" srcId="{C50EF524-A6B6-4B79-87AE-0A571314EDE0}" destId="{83315A5A-99DF-4083-AB86-EBC54660D673}" srcOrd="0" destOrd="1" presId="urn:microsoft.com/office/officeart/2005/8/layout/chevron2"/>
    <dgm:cxn modelId="{4AF14997-5516-45EC-B9E2-8A463A25229A}" srcId="{5E901202-3BD0-40E0-A50F-E538BC27C449}" destId="{6161EB09-9C51-4446-8345-4E5440F4F2F7}" srcOrd="1" destOrd="0" parTransId="{025AE188-B0B8-487A-887D-453B3D2C3FCD}" sibTransId="{7968A67F-E79E-4722-ACF6-66A3B08A4EB0}"/>
    <dgm:cxn modelId="{A61408AE-6383-4B25-BE02-E05329290A85}" type="presParOf" srcId="{51E0E103-3BF0-4295-B2B8-E6072B0210C3}" destId="{98C446B4-2327-4B6C-B1AC-398CC6A68939}" srcOrd="0" destOrd="0" presId="urn:microsoft.com/office/officeart/2005/8/layout/chevron2"/>
    <dgm:cxn modelId="{6EE4B74F-3367-4ADD-89F1-F916CF8B0C07}" type="presParOf" srcId="{98C446B4-2327-4B6C-B1AC-398CC6A68939}" destId="{8D9681D4-87E6-4858-8055-2A6AAF6AB910}" srcOrd="0" destOrd="0" presId="urn:microsoft.com/office/officeart/2005/8/layout/chevron2"/>
    <dgm:cxn modelId="{3AA333C9-4332-4753-8ABA-67261B4448DF}" type="presParOf" srcId="{98C446B4-2327-4B6C-B1AC-398CC6A68939}" destId="{40DF46C1-F93B-435C-AC64-D8D30BCE245E}" srcOrd="1" destOrd="0" presId="urn:microsoft.com/office/officeart/2005/8/layout/chevron2"/>
    <dgm:cxn modelId="{7031C4AD-856A-4957-AF62-485206F26832}" type="presParOf" srcId="{51E0E103-3BF0-4295-B2B8-E6072B0210C3}" destId="{0F30A903-6A5D-4D41-8452-7ECA05F7EE82}" srcOrd="1" destOrd="0" presId="urn:microsoft.com/office/officeart/2005/8/layout/chevron2"/>
    <dgm:cxn modelId="{66D6E632-77E2-47EE-A602-36CDE9C96B9F}" type="presParOf" srcId="{51E0E103-3BF0-4295-B2B8-E6072B0210C3}" destId="{9C8C10AB-7780-46E7-ACF7-41A6A504BA4C}" srcOrd="2" destOrd="0" presId="urn:microsoft.com/office/officeart/2005/8/layout/chevron2"/>
    <dgm:cxn modelId="{AFAF537F-2293-46BD-BA9E-4FD486C4B446}" type="presParOf" srcId="{9C8C10AB-7780-46E7-ACF7-41A6A504BA4C}" destId="{98F022CB-7128-48C0-8CAB-7A315F45C0D2}" srcOrd="0" destOrd="0" presId="urn:microsoft.com/office/officeart/2005/8/layout/chevron2"/>
    <dgm:cxn modelId="{C34A75C6-B847-4787-AE18-7804D4FD5DF2}" type="presParOf" srcId="{9C8C10AB-7780-46E7-ACF7-41A6A504BA4C}" destId="{83315A5A-99DF-4083-AB86-EBC54660D673}" srcOrd="1" destOrd="0" presId="urn:microsoft.com/office/officeart/2005/8/layout/chevron2"/>
    <dgm:cxn modelId="{911C96FC-55DC-46DA-A424-24D63B0155C2}" type="presParOf" srcId="{51E0E103-3BF0-4295-B2B8-E6072B0210C3}" destId="{83EB2BB1-A251-4ABD-AFBB-80F950240CD7}" srcOrd="3" destOrd="0" presId="urn:microsoft.com/office/officeart/2005/8/layout/chevron2"/>
    <dgm:cxn modelId="{6FC47F3B-D9F6-41AA-9546-67707408222B}" type="presParOf" srcId="{51E0E103-3BF0-4295-B2B8-E6072B0210C3}" destId="{2CA33A27-4F86-4744-9F5C-135DACDB24AF}" srcOrd="4" destOrd="0" presId="urn:microsoft.com/office/officeart/2005/8/layout/chevron2"/>
    <dgm:cxn modelId="{A3650EB3-20C2-4100-94F1-37E7F352AFF6}" type="presParOf" srcId="{2CA33A27-4F86-4744-9F5C-135DACDB24AF}" destId="{D881C97C-2032-4F27-9CBC-3E83598164C0}" srcOrd="0" destOrd="0" presId="urn:microsoft.com/office/officeart/2005/8/layout/chevron2"/>
    <dgm:cxn modelId="{E225E5EC-497D-4855-A834-A1F5E7FB8A37}" type="presParOf" srcId="{2CA33A27-4F86-4744-9F5C-135DACDB24AF}" destId="{319A27A8-1D2A-4131-8096-D9F465A0F1C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646F58-F499-475C-B2C7-ACD2217D638D}" type="doc">
      <dgm:prSet loTypeId="urn:microsoft.com/office/officeart/2005/8/layout/chevron2" loCatId="list" qsTypeId="urn:microsoft.com/office/officeart/2005/8/quickstyle/3d3" qsCatId="3D" csTypeId="urn:microsoft.com/office/officeart/2005/8/colors/accent1_2" csCatId="accent1" phldr="1"/>
      <dgm:spPr/>
      <dgm:t>
        <a:bodyPr/>
        <a:lstStyle/>
        <a:p>
          <a:endParaRPr lang="pl-PL"/>
        </a:p>
      </dgm:t>
    </dgm:pt>
    <dgm:pt modelId="{4E3459C2-C574-4ED2-A08F-05D4CDF9239D}">
      <dgm:prSet phldrT="[Tekst]"/>
      <dgm:spPr/>
      <dgm:t>
        <a:bodyPr/>
        <a:lstStyle/>
        <a:p>
          <a:r>
            <a:rPr lang="pl-PL" dirty="0" smtClean="0"/>
            <a:t>miast</a:t>
          </a:r>
          <a:endParaRPr lang="pl-PL" dirty="0"/>
        </a:p>
      </dgm:t>
    </dgm:pt>
    <dgm:pt modelId="{67BBA9AA-7593-4AD0-813B-F1678FF1548D}" type="parTrans" cxnId="{5C728C02-5256-4AC3-9DEC-4A5C91C4CB9E}">
      <dgm:prSet/>
      <dgm:spPr/>
      <dgm:t>
        <a:bodyPr/>
        <a:lstStyle/>
        <a:p>
          <a:endParaRPr lang="pl-PL"/>
        </a:p>
      </dgm:t>
    </dgm:pt>
    <dgm:pt modelId="{23CAFD17-5014-4B93-AFC0-80C2A89CE43D}" type="sibTrans" cxnId="{5C728C02-5256-4AC3-9DEC-4A5C91C4CB9E}">
      <dgm:prSet/>
      <dgm:spPr/>
      <dgm:t>
        <a:bodyPr/>
        <a:lstStyle/>
        <a:p>
          <a:endParaRPr lang="pl-PL"/>
        </a:p>
      </dgm:t>
    </dgm:pt>
    <dgm:pt modelId="{8B1DEF15-76AE-4180-8DD3-AF29873A9B3F}">
      <dgm:prSet phldrT="[Tekst]"/>
      <dgm:spPr/>
      <dgm:t>
        <a:bodyPr/>
        <a:lstStyle/>
        <a:p>
          <a:r>
            <a:rPr lang="pl-PL" dirty="0" smtClean="0"/>
            <a:t>Krakowa,</a:t>
          </a:r>
          <a:endParaRPr lang="pl-PL" dirty="0"/>
        </a:p>
      </dgm:t>
    </dgm:pt>
    <dgm:pt modelId="{214CF61D-E63F-4A0C-92E8-35A078419DBA}" type="parTrans" cxnId="{E714478A-E3E2-4E76-9D71-919807403279}">
      <dgm:prSet/>
      <dgm:spPr/>
      <dgm:t>
        <a:bodyPr/>
        <a:lstStyle/>
        <a:p>
          <a:endParaRPr lang="pl-PL"/>
        </a:p>
      </dgm:t>
    </dgm:pt>
    <dgm:pt modelId="{5EDE08A9-F5BA-4309-8D09-E4AC3D5CC322}" type="sibTrans" cxnId="{E714478A-E3E2-4E76-9D71-919807403279}">
      <dgm:prSet/>
      <dgm:spPr/>
      <dgm:t>
        <a:bodyPr/>
        <a:lstStyle/>
        <a:p>
          <a:endParaRPr lang="pl-PL"/>
        </a:p>
      </dgm:t>
    </dgm:pt>
    <dgm:pt modelId="{CF138024-BF07-46C3-BED0-8AC5687E6AAA}">
      <dgm:prSet phldrT="[Tekst]"/>
      <dgm:spPr/>
      <dgm:t>
        <a:bodyPr/>
        <a:lstStyle/>
        <a:p>
          <a:r>
            <a:rPr lang="pl-PL" dirty="0" smtClean="0"/>
            <a:t>Państw</a:t>
          </a:r>
          <a:endParaRPr lang="pl-PL" dirty="0"/>
        </a:p>
      </dgm:t>
    </dgm:pt>
    <dgm:pt modelId="{A27670E7-DD67-4533-A993-FAFB0411774D}" type="parTrans" cxnId="{67E8646F-E519-4CBA-BA9B-C736F6F89F10}">
      <dgm:prSet/>
      <dgm:spPr/>
      <dgm:t>
        <a:bodyPr/>
        <a:lstStyle/>
        <a:p>
          <a:endParaRPr lang="pl-PL"/>
        </a:p>
      </dgm:t>
    </dgm:pt>
    <dgm:pt modelId="{196D18DD-831B-4ABF-8811-D064E4F58706}" type="sibTrans" cxnId="{67E8646F-E519-4CBA-BA9B-C736F6F89F10}">
      <dgm:prSet/>
      <dgm:spPr/>
      <dgm:t>
        <a:bodyPr/>
        <a:lstStyle/>
        <a:p>
          <a:endParaRPr lang="pl-PL"/>
        </a:p>
      </dgm:t>
    </dgm:pt>
    <dgm:pt modelId="{332204B5-C424-4599-A1E2-58D089F50D34}">
      <dgm:prSet phldrT="[Tekst]"/>
      <dgm:spPr/>
      <dgm:t>
        <a:bodyPr/>
        <a:lstStyle/>
        <a:p>
          <a:r>
            <a:rPr lang="pl-PL" dirty="0" smtClean="0"/>
            <a:t>Austrii</a:t>
          </a:r>
          <a:endParaRPr lang="pl-PL" dirty="0"/>
        </a:p>
      </dgm:t>
    </dgm:pt>
    <dgm:pt modelId="{6B489FE9-6351-44CE-BEAA-25CA949FC0B4}" type="parTrans" cxnId="{C101C291-6029-4EA2-8692-01B6D61EC5F0}">
      <dgm:prSet/>
      <dgm:spPr/>
      <dgm:t>
        <a:bodyPr/>
        <a:lstStyle/>
        <a:p>
          <a:endParaRPr lang="pl-PL"/>
        </a:p>
      </dgm:t>
    </dgm:pt>
    <dgm:pt modelId="{1DB20EAD-5740-4606-86E2-9BB810D202F9}" type="sibTrans" cxnId="{C101C291-6029-4EA2-8692-01B6D61EC5F0}">
      <dgm:prSet/>
      <dgm:spPr/>
      <dgm:t>
        <a:bodyPr/>
        <a:lstStyle/>
        <a:p>
          <a:endParaRPr lang="pl-PL"/>
        </a:p>
      </dgm:t>
    </dgm:pt>
    <dgm:pt modelId="{8D3D4E00-4002-4EE6-A116-4F25465C60D1}">
      <dgm:prSet phldrT="[Tekst]"/>
      <dgm:spPr/>
      <dgm:t>
        <a:bodyPr/>
        <a:lstStyle/>
        <a:p>
          <a:r>
            <a:rPr lang="pl-PL" dirty="0" smtClean="0"/>
            <a:t>Chin</a:t>
          </a:r>
          <a:endParaRPr lang="pl-PL" dirty="0"/>
        </a:p>
      </dgm:t>
    </dgm:pt>
    <dgm:pt modelId="{8DBCA266-5F3A-4A0A-A078-04F15869186C}" type="parTrans" cxnId="{7667301F-BA5D-45A1-80F3-1BEFEA93E38B}">
      <dgm:prSet/>
      <dgm:spPr/>
      <dgm:t>
        <a:bodyPr/>
        <a:lstStyle/>
        <a:p>
          <a:endParaRPr lang="pl-PL"/>
        </a:p>
      </dgm:t>
    </dgm:pt>
    <dgm:pt modelId="{D942C93B-4BDE-47E5-8AC3-C4E995F8F7AB}" type="sibTrans" cxnId="{7667301F-BA5D-45A1-80F3-1BEFEA93E38B}">
      <dgm:prSet/>
      <dgm:spPr/>
      <dgm:t>
        <a:bodyPr/>
        <a:lstStyle/>
        <a:p>
          <a:endParaRPr lang="pl-PL"/>
        </a:p>
      </dgm:t>
    </dgm:pt>
    <dgm:pt modelId="{565660D3-E876-4239-935E-8D92A8F9EB0E}">
      <dgm:prSet phldrT="[Tekst]"/>
      <dgm:spPr/>
      <dgm:t>
        <a:bodyPr/>
        <a:lstStyle/>
        <a:p>
          <a:r>
            <a:rPr lang="pl-PL" dirty="0" smtClean="0"/>
            <a:t>diecezji</a:t>
          </a:r>
          <a:endParaRPr lang="pl-PL" dirty="0"/>
        </a:p>
      </dgm:t>
    </dgm:pt>
    <dgm:pt modelId="{58B52518-217B-4A67-A806-37B8B7252EC8}" type="parTrans" cxnId="{F911336E-863A-4A63-9C0E-84CAAC810F1B}">
      <dgm:prSet/>
      <dgm:spPr/>
      <dgm:t>
        <a:bodyPr/>
        <a:lstStyle/>
        <a:p>
          <a:endParaRPr lang="pl-PL"/>
        </a:p>
      </dgm:t>
    </dgm:pt>
    <dgm:pt modelId="{4E9E0E4F-F20D-499E-A69A-88887FD067E5}" type="sibTrans" cxnId="{F911336E-863A-4A63-9C0E-84CAAC810F1B}">
      <dgm:prSet/>
      <dgm:spPr/>
      <dgm:t>
        <a:bodyPr/>
        <a:lstStyle/>
        <a:p>
          <a:endParaRPr lang="pl-PL"/>
        </a:p>
      </dgm:t>
    </dgm:pt>
    <dgm:pt modelId="{47024EC6-205E-43CB-8933-DCE60F8573BA}">
      <dgm:prSet phldrT="[Tekst]"/>
      <dgm:spPr/>
      <dgm:t>
        <a:bodyPr/>
        <a:lstStyle/>
        <a:p>
          <a:r>
            <a:rPr lang="pl-PL" dirty="0" smtClean="0"/>
            <a:t>włocławskiej</a:t>
          </a:r>
          <a:endParaRPr lang="pl-PL" dirty="0"/>
        </a:p>
      </dgm:t>
    </dgm:pt>
    <dgm:pt modelId="{AC3CFC30-82EC-4AAC-8422-07E3575881AD}" type="parTrans" cxnId="{DC4183BB-6CB1-4034-A78C-3F8F516BEE70}">
      <dgm:prSet/>
      <dgm:spPr/>
      <dgm:t>
        <a:bodyPr/>
        <a:lstStyle/>
        <a:p>
          <a:endParaRPr lang="pl-PL"/>
        </a:p>
      </dgm:t>
    </dgm:pt>
    <dgm:pt modelId="{9370E2F3-9763-4ABB-81A1-8E79A5740BF5}" type="sibTrans" cxnId="{DC4183BB-6CB1-4034-A78C-3F8F516BEE70}">
      <dgm:prSet/>
      <dgm:spPr/>
      <dgm:t>
        <a:bodyPr/>
        <a:lstStyle/>
        <a:p>
          <a:endParaRPr lang="pl-PL"/>
        </a:p>
      </dgm:t>
    </dgm:pt>
    <dgm:pt modelId="{BB33474A-7B92-4EB8-9F4C-704CE592DCDD}">
      <dgm:prSet/>
      <dgm:spPr/>
      <dgm:t>
        <a:bodyPr/>
        <a:lstStyle/>
        <a:p>
          <a:r>
            <a:rPr lang="pl-PL" dirty="0" smtClean="0"/>
            <a:t>Kalisza,</a:t>
          </a:r>
          <a:endParaRPr lang="pl-PL" dirty="0"/>
        </a:p>
      </dgm:t>
    </dgm:pt>
    <dgm:pt modelId="{8893702D-89C8-4343-8C92-2C2703F6147B}" type="parTrans" cxnId="{61661BC8-6BA3-4E0F-849B-1E291BB67208}">
      <dgm:prSet/>
      <dgm:spPr/>
      <dgm:t>
        <a:bodyPr/>
        <a:lstStyle/>
        <a:p>
          <a:endParaRPr lang="pl-PL"/>
        </a:p>
      </dgm:t>
    </dgm:pt>
    <dgm:pt modelId="{6A5377D4-A880-4DA2-998A-DB0F68FEC299}" type="sibTrans" cxnId="{61661BC8-6BA3-4E0F-849B-1E291BB67208}">
      <dgm:prSet/>
      <dgm:spPr/>
      <dgm:t>
        <a:bodyPr/>
        <a:lstStyle/>
        <a:p>
          <a:endParaRPr lang="pl-PL"/>
        </a:p>
      </dgm:t>
    </dgm:pt>
    <dgm:pt modelId="{75E50D1A-0586-4D4A-85F1-123588E30EE5}">
      <dgm:prSet/>
      <dgm:spPr/>
      <dgm:t>
        <a:bodyPr/>
        <a:lstStyle/>
        <a:p>
          <a:r>
            <a:rPr lang="pl-PL" dirty="0" smtClean="0"/>
            <a:t>Florencji,</a:t>
          </a:r>
          <a:endParaRPr lang="pl-PL" dirty="0"/>
        </a:p>
      </dgm:t>
    </dgm:pt>
    <dgm:pt modelId="{31B6BD2B-99FC-4EFE-82C5-A4AA03A9DF67}" type="parTrans" cxnId="{1D901B03-FD3E-4082-BD77-E96AF58111F4}">
      <dgm:prSet/>
      <dgm:spPr/>
      <dgm:t>
        <a:bodyPr/>
        <a:lstStyle/>
        <a:p>
          <a:endParaRPr lang="pl-PL"/>
        </a:p>
      </dgm:t>
    </dgm:pt>
    <dgm:pt modelId="{08F91B13-8DCA-4D4E-B5EF-DD64E9E07115}" type="sibTrans" cxnId="{1D901B03-FD3E-4082-BD77-E96AF58111F4}">
      <dgm:prSet/>
      <dgm:spPr/>
      <dgm:t>
        <a:bodyPr/>
        <a:lstStyle/>
        <a:p>
          <a:endParaRPr lang="pl-PL"/>
        </a:p>
      </dgm:t>
    </dgm:pt>
    <dgm:pt modelId="{272CC719-0854-482F-A980-AEA621795171}">
      <dgm:prSet/>
      <dgm:spPr/>
      <dgm:t>
        <a:bodyPr/>
        <a:lstStyle/>
        <a:p>
          <a:r>
            <a:rPr lang="pl-PL" dirty="0" smtClean="0"/>
            <a:t>Swarzędza</a:t>
          </a:r>
          <a:endParaRPr lang="pl-PL" dirty="0"/>
        </a:p>
      </dgm:t>
    </dgm:pt>
    <dgm:pt modelId="{8676DDCF-0BD9-47C1-9889-C5F4F936D9EC}" type="parTrans" cxnId="{121F9FAA-4728-454C-B6E2-9A63C87370A3}">
      <dgm:prSet/>
      <dgm:spPr/>
      <dgm:t>
        <a:bodyPr/>
        <a:lstStyle/>
        <a:p>
          <a:endParaRPr lang="pl-PL"/>
        </a:p>
      </dgm:t>
    </dgm:pt>
    <dgm:pt modelId="{9A38EE59-4388-4D3D-BF86-40A538357C9A}" type="sibTrans" cxnId="{121F9FAA-4728-454C-B6E2-9A63C87370A3}">
      <dgm:prSet/>
      <dgm:spPr/>
      <dgm:t>
        <a:bodyPr/>
        <a:lstStyle/>
        <a:p>
          <a:endParaRPr lang="pl-PL"/>
        </a:p>
      </dgm:t>
    </dgm:pt>
    <dgm:pt modelId="{786689EA-3A5C-45C8-BC32-65A7C382696E}">
      <dgm:prSet/>
      <dgm:spPr/>
      <dgm:t>
        <a:bodyPr/>
        <a:lstStyle/>
        <a:p>
          <a:r>
            <a:rPr lang="pl-PL" dirty="0" smtClean="0"/>
            <a:t>Belgia</a:t>
          </a:r>
          <a:endParaRPr lang="pl-PL" dirty="0"/>
        </a:p>
      </dgm:t>
    </dgm:pt>
    <dgm:pt modelId="{501F9870-2416-4A3D-95EC-1A08BC68442B}" type="parTrans" cxnId="{30E0B386-C53C-4347-967F-03EB8C3CA658}">
      <dgm:prSet/>
      <dgm:spPr/>
      <dgm:t>
        <a:bodyPr/>
        <a:lstStyle/>
        <a:p>
          <a:endParaRPr lang="pl-PL"/>
        </a:p>
      </dgm:t>
    </dgm:pt>
    <dgm:pt modelId="{17204635-3CA7-4E1C-82C7-518407056443}" type="sibTrans" cxnId="{30E0B386-C53C-4347-967F-03EB8C3CA658}">
      <dgm:prSet/>
      <dgm:spPr/>
      <dgm:t>
        <a:bodyPr/>
        <a:lstStyle/>
        <a:p>
          <a:endParaRPr lang="pl-PL"/>
        </a:p>
      </dgm:t>
    </dgm:pt>
    <dgm:pt modelId="{FFC66F14-A7A9-4F8E-8AF0-9B91B99A97D2}">
      <dgm:prSet phldrT="[Tekst]"/>
      <dgm:spPr/>
      <dgm:t>
        <a:bodyPr/>
        <a:lstStyle/>
        <a:p>
          <a:r>
            <a:rPr lang="pl-PL" dirty="0" smtClean="0"/>
            <a:t>Chorwacji</a:t>
          </a:r>
          <a:endParaRPr lang="pl-PL" dirty="0"/>
        </a:p>
      </dgm:t>
    </dgm:pt>
    <dgm:pt modelId="{FE9CE187-27B9-41C8-BE85-714724E75BD4}" type="parTrans" cxnId="{63BFFD5D-9D96-4333-A993-5EF1FD60F019}">
      <dgm:prSet/>
      <dgm:spPr/>
    </dgm:pt>
    <dgm:pt modelId="{3A18D2CE-3078-45CC-8C42-0E8FCC26908A}" type="sibTrans" cxnId="{63BFFD5D-9D96-4333-A993-5EF1FD60F019}">
      <dgm:prSet/>
      <dgm:spPr/>
    </dgm:pt>
    <dgm:pt modelId="{8D8E4C3E-1DFF-4C5A-95EB-0DF547132015}">
      <dgm:prSet phldrT="[Tekst]"/>
      <dgm:spPr/>
      <dgm:t>
        <a:bodyPr/>
        <a:lstStyle/>
        <a:p>
          <a:r>
            <a:rPr lang="pl-PL" dirty="0" smtClean="0"/>
            <a:t>Czech</a:t>
          </a:r>
          <a:endParaRPr lang="pl-PL" dirty="0"/>
        </a:p>
      </dgm:t>
    </dgm:pt>
    <dgm:pt modelId="{37950D49-6EF1-4632-9C3B-8EEA886C9D9E}" type="parTrans" cxnId="{EBB50B40-E951-4C5B-86B3-50818421AB3C}">
      <dgm:prSet/>
      <dgm:spPr/>
    </dgm:pt>
    <dgm:pt modelId="{1B2AA7A5-B0A6-473C-97E8-DF3DAFE0B4A8}" type="sibTrans" cxnId="{EBB50B40-E951-4C5B-86B3-50818421AB3C}">
      <dgm:prSet/>
      <dgm:spPr/>
    </dgm:pt>
    <dgm:pt modelId="{D4717EDA-C1E8-44B8-9FD2-BEF8E64A40F0}">
      <dgm:prSet phldrT="[Tekst]"/>
      <dgm:spPr/>
      <dgm:t>
        <a:bodyPr/>
        <a:lstStyle/>
        <a:p>
          <a:r>
            <a:rPr lang="pl-PL" dirty="0" smtClean="0"/>
            <a:t>łódzkiej</a:t>
          </a:r>
          <a:endParaRPr lang="pl-PL" dirty="0"/>
        </a:p>
      </dgm:t>
    </dgm:pt>
    <dgm:pt modelId="{2DEF903A-74E7-4AC4-87BF-DA9E045C0C62}" type="parTrans" cxnId="{E5CDDE71-EC00-4023-984F-73980D77DC3B}">
      <dgm:prSet/>
      <dgm:spPr/>
    </dgm:pt>
    <dgm:pt modelId="{87FF2D3A-6907-4B72-958A-74927FA931F2}" type="sibTrans" cxnId="{E5CDDE71-EC00-4023-984F-73980D77DC3B}">
      <dgm:prSet/>
      <dgm:spPr/>
    </dgm:pt>
    <dgm:pt modelId="{2F70256B-D478-4963-9399-67169BAAD4CE}">
      <dgm:prSet phldrT="[Tekst]"/>
      <dgm:spPr/>
      <dgm:t>
        <a:bodyPr/>
        <a:lstStyle/>
        <a:p>
          <a:r>
            <a:rPr lang="pl-PL" dirty="0" smtClean="0"/>
            <a:t>kaliskiej</a:t>
          </a:r>
          <a:endParaRPr lang="pl-PL" dirty="0"/>
        </a:p>
      </dgm:t>
    </dgm:pt>
    <dgm:pt modelId="{132123DB-7851-4F90-A05E-F65FAB68886F}" type="parTrans" cxnId="{30E1CC1A-B522-44CB-866A-6C87C243C1CD}">
      <dgm:prSet/>
      <dgm:spPr/>
    </dgm:pt>
    <dgm:pt modelId="{9668798D-DA45-4F7A-B515-2B88E3A0976D}" type="sibTrans" cxnId="{30E1CC1A-B522-44CB-866A-6C87C243C1CD}">
      <dgm:prSet/>
      <dgm:spPr/>
    </dgm:pt>
    <dgm:pt modelId="{6935DDC8-6BA3-4596-8E68-163C72F81605}" type="pres">
      <dgm:prSet presAssocID="{FF646F58-F499-475C-B2C7-ACD2217D638D}" presName="linearFlow" presStyleCnt="0">
        <dgm:presLayoutVars>
          <dgm:dir/>
          <dgm:animLvl val="lvl"/>
          <dgm:resizeHandles val="exact"/>
        </dgm:presLayoutVars>
      </dgm:prSet>
      <dgm:spPr/>
      <dgm:t>
        <a:bodyPr/>
        <a:lstStyle/>
        <a:p>
          <a:endParaRPr lang="pl-PL"/>
        </a:p>
      </dgm:t>
    </dgm:pt>
    <dgm:pt modelId="{391D2A05-5A18-44CD-85DE-A35A55CEF86A}" type="pres">
      <dgm:prSet presAssocID="{4E3459C2-C574-4ED2-A08F-05D4CDF9239D}" presName="composite" presStyleCnt="0"/>
      <dgm:spPr/>
    </dgm:pt>
    <dgm:pt modelId="{F3CCF5E3-C81D-4953-A167-46D15213547B}" type="pres">
      <dgm:prSet presAssocID="{4E3459C2-C574-4ED2-A08F-05D4CDF9239D}" presName="parentText" presStyleLbl="alignNode1" presStyleIdx="0" presStyleCnt="3">
        <dgm:presLayoutVars>
          <dgm:chMax val="1"/>
          <dgm:bulletEnabled val="1"/>
        </dgm:presLayoutVars>
      </dgm:prSet>
      <dgm:spPr/>
      <dgm:t>
        <a:bodyPr/>
        <a:lstStyle/>
        <a:p>
          <a:endParaRPr lang="pl-PL"/>
        </a:p>
      </dgm:t>
    </dgm:pt>
    <dgm:pt modelId="{1656B4AE-097D-48F8-84EE-22FC60F42F1C}" type="pres">
      <dgm:prSet presAssocID="{4E3459C2-C574-4ED2-A08F-05D4CDF9239D}" presName="descendantText" presStyleLbl="alignAcc1" presStyleIdx="0" presStyleCnt="3" custLinFactNeighborX="-326" custLinFactNeighborY="-2016">
        <dgm:presLayoutVars>
          <dgm:bulletEnabled val="1"/>
        </dgm:presLayoutVars>
      </dgm:prSet>
      <dgm:spPr/>
      <dgm:t>
        <a:bodyPr/>
        <a:lstStyle/>
        <a:p>
          <a:endParaRPr lang="pl-PL"/>
        </a:p>
      </dgm:t>
    </dgm:pt>
    <dgm:pt modelId="{0C47E9F7-1C17-4DBC-9713-B5A27FC338C1}" type="pres">
      <dgm:prSet presAssocID="{23CAFD17-5014-4B93-AFC0-80C2A89CE43D}" presName="sp" presStyleCnt="0"/>
      <dgm:spPr/>
    </dgm:pt>
    <dgm:pt modelId="{F8D0821C-9A1C-4A43-9B89-F46ED0B00E04}" type="pres">
      <dgm:prSet presAssocID="{CF138024-BF07-46C3-BED0-8AC5687E6AAA}" presName="composite" presStyleCnt="0"/>
      <dgm:spPr/>
    </dgm:pt>
    <dgm:pt modelId="{436094F7-F46F-471D-A094-28247411B52B}" type="pres">
      <dgm:prSet presAssocID="{CF138024-BF07-46C3-BED0-8AC5687E6AAA}" presName="parentText" presStyleLbl="alignNode1" presStyleIdx="1" presStyleCnt="3">
        <dgm:presLayoutVars>
          <dgm:chMax val="1"/>
          <dgm:bulletEnabled val="1"/>
        </dgm:presLayoutVars>
      </dgm:prSet>
      <dgm:spPr/>
      <dgm:t>
        <a:bodyPr/>
        <a:lstStyle/>
        <a:p>
          <a:endParaRPr lang="pl-PL"/>
        </a:p>
      </dgm:t>
    </dgm:pt>
    <dgm:pt modelId="{3A0ABF21-23A8-424D-BAE4-A52DF3E67905}" type="pres">
      <dgm:prSet presAssocID="{CF138024-BF07-46C3-BED0-8AC5687E6AAA}" presName="descendantText" presStyleLbl="alignAcc1" presStyleIdx="1" presStyleCnt="3">
        <dgm:presLayoutVars>
          <dgm:bulletEnabled val="1"/>
        </dgm:presLayoutVars>
      </dgm:prSet>
      <dgm:spPr/>
      <dgm:t>
        <a:bodyPr/>
        <a:lstStyle/>
        <a:p>
          <a:endParaRPr lang="pl-PL"/>
        </a:p>
      </dgm:t>
    </dgm:pt>
    <dgm:pt modelId="{B35E404C-4580-4067-93D4-22A385F049E3}" type="pres">
      <dgm:prSet presAssocID="{196D18DD-831B-4ABF-8811-D064E4F58706}" presName="sp" presStyleCnt="0"/>
      <dgm:spPr/>
    </dgm:pt>
    <dgm:pt modelId="{02478F40-F0A6-47E3-8708-370822CAE7F1}" type="pres">
      <dgm:prSet presAssocID="{565660D3-E876-4239-935E-8D92A8F9EB0E}" presName="composite" presStyleCnt="0"/>
      <dgm:spPr/>
    </dgm:pt>
    <dgm:pt modelId="{268D1DB3-E19B-49DD-BABF-8EB5594E8DA7}" type="pres">
      <dgm:prSet presAssocID="{565660D3-E876-4239-935E-8D92A8F9EB0E}" presName="parentText" presStyleLbl="alignNode1" presStyleIdx="2" presStyleCnt="3">
        <dgm:presLayoutVars>
          <dgm:chMax val="1"/>
          <dgm:bulletEnabled val="1"/>
        </dgm:presLayoutVars>
      </dgm:prSet>
      <dgm:spPr/>
      <dgm:t>
        <a:bodyPr/>
        <a:lstStyle/>
        <a:p>
          <a:endParaRPr lang="pl-PL"/>
        </a:p>
      </dgm:t>
    </dgm:pt>
    <dgm:pt modelId="{7CF8BFC6-B1DC-4BCA-B269-0621EC9CFCFD}" type="pres">
      <dgm:prSet presAssocID="{565660D3-E876-4239-935E-8D92A8F9EB0E}" presName="descendantText" presStyleLbl="alignAcc1" presStyleIdx="2" presStyleCnt="3">
        <dgm:presLayoutVars>
          <dgm:bulletEnabled val="1"/>
        </dgm:presLayoutVars>
      </dgm:prSet>
      <dgm:spPr/>
      <dgm:t>
        <a:bodyPr/>
        <a:lstStyle/>
        <a:p>
          <a:endParaRPr lang="pl-PL"/>
        </a:p>
      </dgm:t>
    </dgm:pt>
  </dgm:ptLst>
  <dgm:cxnLst>
    <dgm:cxn modelId="{121F9FAA-4728-454C-B6E2-9A63C87370A3}" srcId="{4E3459C2-C574-4ED2-A08F-05D4CDF9239D}" destId="{272CC719-0854-482F-A980-AEA621795171}" srcOrd="3" destOrd="0" parTransId="{8676DDCF-0BD9-47C1-9889-C5F4F936D9EC}" sibTransId="{9A38EE59-4388-4D3D-BF86-40A538357C9A}"/>
    <dgm:cxn modelId="{5C728C02-5256-4AC3-9DEC-4A5C91C4CB9E}" srcId="{FF646F58-F499-475C-B2C7-ACD2217D638D}" destId="{4E3459C2-C574-4ED2-A08F-05D4CDF9239D}" srcOrd="0" destOrd="0" parTransId="{67BBA9AA-7593-4AD0-813B-F1678FF1548D}" sibTransId="{23CAFD17-5014-4B93-AFC0-80C2A89CE43D}"/>
    <dgm:cxn modelId="{304EE0DF-DF82-4B2C-BA80-147FEE07B23D}" type="presOf" srcId="{332204B5-C424-4599-A1E2-58D089F50D34}" destId="{3A0ABF21-23A8-424D-BAE4-A52DF3E67905}" srcOrd="0" destOrd="0" presId="urn:microsoft.com/office/officeart/2005/8/layout/chevron2"/>
    <dgm:cxn modelId="{7D4DB9E1-9882-4079-AC61-665BF721E1A0}" type="presOf" srcId="{8D3D4E00-4002-4EE6-A116-4F25465C60D1}" destId="{3A0ABF21-23A8-424D-BAE4-A52DF3E67905}" srcOrd="0" destOrd="2" presId="urn:microsoft.com/office/officeart/2005/8/layout/chevron2"/>
    <dgm:cxn modelId="{59DECE6C-EB25-4DE5-B292-284F535B8D76}" type="presOf" srcId="{BB33474A-7B92-4EB8-9F4C-704CE592DCDD}" destId="{1656B4AE-097D-48F8-84EE-22FC60F42F1C}" srcOrd="0" destOrd="1" presId="urn:microsoft.com/office/officeart/2005/8/layout/chevron2"/>
    <dgm:cxn modelId="{E867AB30-FB03-4650-979F-0EF70CF584C2}" type="presOf" srcId="{2F70256B-D478-4963-9399-67169BAAD4CE}" destId="{7CF8BFC6-B1DC-4BCA-B269-0621EC9CFCFD}" srcOrd="0" destOrd="2" presId="urn:microsoft.com/office/officeart/2005/8/layout/chevron2"/>
    <dgm:cxn modelId="{B7499DEC-F450-41AA-A6F9-188974973F67}" type="presOf" srcId="{75E50D1A-0586-4D4A-85F1-123588E30EE5}" destId="{1656B4AE-097D-48F8-84EE-22FC60F42F1C}" srcOrd="0" destOrd="2" presId="urn:microsoft.com/office/officeart/2005/8/layout/chevron2"/>
    <dgm:cxn modelId="{30E0B386-C53C-4347-967F-03EB8C3CA658}" srcId="{CF138024-BF07-46C3-BED0-8AC5687E6AAA}" destId="{786689EA-3A5C-45C8-BC32-65A7C382696E}" srcOrd="1" destOrd="0" parTransId="{501F9870-2416-4A3D-95EC-1A08BC68442B}" sibTransId="{17204635-3CA7-4E1C-82C7-518407056443}"/>
    <dgm:cxn modelId="{01062182-0B75-4A53-8E84-BDF69A4D9AA3}" type="presOf" srcId="{786689EA-3A5C-45C8-BC32-65A7C382696E}" destId="{3A0ABF21-23A8-424D-BAE4-A52DF3E67905}" srcOrd="0" destOrd="1" presId="urn:microsoft.com/office/officeart/2005/8/layout/chevron2"/>
    <dgm:cxn modelId="{10EBB17C-A2E6-4337-B7C9-6E554046FF64}" type="presOf" srcId="{FFC66F14-A7A9-4F8E-8AF0-9B91B99A97D2}" destId="{3A0ABF21-23A8-424D-BAE4-A52DF3E67905}" srcOrd="0" destOrd="3" presId="urn:microsoft.com/office/officeart/2005/8/layout/chevron2"/>
    <dgm:cxn modelId="{F911336E-863A-4A63-9C0E-84CAAC810F1B}" srcId="{FF646F58-F499-475C-B2C7-ACD2217D638D}" destId="{565660D3-E876-4239-935E-8D92A8F9EB0E}" srcOrd="2" destOrd="0" parTransId="{58B52518-217B-4A67-A806-37B8B7252EC8}" sibTransId="{4E9E0E4F-F20D-499E-A69A-88887FD067E5}"/>
    <dgm:cxn modelId="{CBAEDB9C-8352-478F-930A-076F5FC682AE}" type="presOf" srcId="{CF138024-BF07-46C3-BED0-8AC5687E6AAA}" destId="{436094F7-F46F-471D-A094-28247411B52B}" srcOrd="0" destOrd="0" presId="urn:microsoft.com/office/officeart/2005/8/layout/chevron2"/>
    <dgm:cxn modelId="{30E1CC1A-B522-44CB-866A-6C87C243C1CD}" srcId="{565660D3-E876-4239-935E-8D92A8F9EB0E}" destId="{2F70256B-D478-4963-9399-67169BAAD4CE}" srcOrd="2" destOrd="0" parTransId="{132123DB-7851-4F90-A05E-F65FAB68886F}" sibTransId="{9668798D-DA45-4F7A-B515-2B88E3A0976D}"/>
    <dgm:cxn modelId="{AE1F88F2-7E78-4482-856A-458474D2ACF1}" type="presOf" srcId="{272CC719-0854-482F-A980-AEA621795171}" destId="{1656B4AE-097D-48F8-84EE-22FC60F42F1C}" srcOrd="0" destOrd="3" presId="urn:microsoft.com/office/officeart/2005/8/layout/chevron2"/>
    <dgm:cxn modelId="{DC4183BB-6CB1-4034-A78C-3F8F516BEE70}" srcId="{565660D3-E876-4239-935E-8D92A8F9EB0E}" destId="{47024EC6-205E-43CB-8933-DCE60F8573BA}" srcOrd="0" destOrd="0" parTransId="{AC3CFC30-82EC-4AAC-8422-07E3575881AD}" sibTransId="{9370E2F3-9763-4ABB-81A1-8E79A5740BF5}"/>
    <dgm:cxn modelId="{EBB50B40-E951-4C5B-86B3-50818421AB3C}" srcId="{CF138024-BF07-46C3-BED0-8AC5687E6AAA}" destId="{8D8E4C3E-1DFF-4C5A-95EB-0DF547132015}" srcOrd="4" destOrd="0" parTransId="{37950D49-6EF1-4632-9C3B-8EEA886C9D9E}" sibTransId="{1B2AA7A5-B0A6-473C-97E8-DF3DAFE0B4A8}"/>
    <dgm:cxn modelId="{DF9DE5CD-9499-495F-8FDC-C8AF26BEFACC}" type="presOf" srcId="{4E3459C2-C574-4ED2-A08F-05D4CDF9239D}" destId="{F3CCF5E3-C81D-4953-A167-46D15213547B}" srcOrd="0" destOrd="0" presId="urn:microsoft.com/office/officeart/2005/8/layout/chevron2"/>
    <dgm:cxn modelId="{13AD0517-2F56-49A2-87C2-A22A08926F8D}" type="presOf" srcId="{8B1DEF15-76AE-4180-8DD3-AF29873A9B3F}" destId="{1656B4AE-097D-48F8-84EE-22FC60F42F1C}" srcOrd="0" destOrd="0" presId="urn:microsoft.com/office/officeart/2005/8/layout/chevron2"/>
    <dgm:cxn modelId="{B5F9839C-8C38-45DB-BB2A-77FEECD29441}" type="presOf" srcId="{8D8E4C3E-1DFF-4C5A-95EB-0DF547132015}" destId="{3A0ABF21-23A8-424D-BAE4-A52DF3E67905}" srcOrd="0" destOrd="4" presId="urn:microsoft.com/office/officeart/2005/8/layout/chevron2"/>
    <dgm:cxn modelId="{C101C291-6029-4EA2-8692-01B6D61EC5F0}" srcId="{CF138024-BF07-46C3-BED0-8AC5687E6AAA}" destId="{332204B5-C424-4599-A1E2-58D089F50D34}" srcOrd="0" destOrd="0" parTransId="{6B489FE9-6351-44CE-BEAA-25CA949FC0B4}" sibTransId="{1DB20EAD-5740-4606-86E2-9BB810D202F9}"/>
    <dgm:cxn modelId="{1D901B03-FD3E-4082-BD77-E96AF58111F4}" srcId="{4E3459C2-C574-4ED2-A08F-05D4CDF9239D}" destId="{75E50D1A-0586-4D4A-85F1-123588E30EE5}" srcOrd="2" destOrd="0" parTransId="{31B6BD2B-99FC-4EFE-82C5-A4AA03A9DF67}" sibTransId="{08F91B13-8DCA-4D4E-B5EF-DD64E9E07115}"/>
    <dgm:cxn modelId="{3AB597BA-6E39-4575-9974-0DCCCCAA8519}" type="presOf" srcId="{D4717EDA-C1E8-44B8-9FD2-BEF8E64A40F0}" destId="{7CF8BFC6-B1DC-4BCA-B269-0621EC9CFCFD}" srcOrd="0" destOrd="1" presId="urn:microsoft.com/office/officeart/2005/8/layout/chevron2"/>
    <dgm:cxn modelId="{A6AEFF7F-D852-4A4A-B8CA-C8D5643CFDD3}" type="presOf" srcId="{47024EC6-205E-43CB-8933-DCE60F8573BA}" destId="{7CF8BFC6-B1DC-4BCA-B269-0621EC9CFCFD}" srcOrd="0" destOrd="0" presId="urn:microsoft.com/office/officeart/2005/8/layout/chevron2"/>
    <dgm:cxn modelId="{4FBFC039-BDEA-44CC-A698-1B8328019027}" type="presOf" srcId="{565660D3-E876-4239-935E-8D92A8F9EB0E}" destId="{268D1DB3-E19B-49DD-BABF-8EB5594E8DA7}" srcOrd="0" destOrd="0" presId="urn:microsoft.com/office/officeart/2005/8/layout/chevron2"/>
    <dgm:cxn modelId="{E714478A-E3E2-4E76-9D71-919807403279}" srcId="{4E3459C2-C574-4ED2-A08F-05D4CDF9239D}" destId="{8B1DEF15-76AE-4180-8DD3-AF29873A9B3F}" srcOrd="0" destOrd="0" parTransId="{214CF61D-E63F-4A0C-92E8-35A078419DBA}" sibTransId="{5EDE08A9-F5BA-4309-8D09-E4AC3D5CC322}"/>
    <dgm:cxn modelId="{7667301F-BA5D-45A1-80F3-1BEFEA93E38B}" srcId="{CF138024-BF07-46C3-BED0-8AC5687E6AAA}" destId="{8D3D4E00-4002-4EE6-A116-4F25465C60D1}" srcOrd="2" destOrd="0" parTransId="{8DBCA266-5F3A-4A0A-A078-04F15869186C}" sibTransId="{D942C93B-4BDE-47E5-8AC3-C4E995F8F7AB}"/>
    <dgm:cxn modelId="{61661BC8-6BA3-4E0F-849B-1E291BB67208}" srcId="{4E3459C2-C574-4ED2-A08F-05D4CDF9239D}" destId="{BB33474A-7B92-4EB8-9F4C-704CE592DCDD}" srcOrd="1" destOrd="0" parTransId="{8893702D-89C8-4343-8C92-2C2703F6147B}" sibTransId="{6A5377D4-A880-4DA2-998A-DB0F68FEC299}"/>
    <dgm:cxn modelId="{C6347698-7ADD-4211-B3CB-81D7E040F2D3}" type="presOf" srcId="{FF646F58-F499-475C-B2C7-ACD2217D638D}" destId="{6935DDC8-6BA3-4596-8E68-163C72F81605}" srcOrd="0" destOrd="0" presId="urn:microsoft.com/office/officeart/2005/8/layout/chevron2"/>
    <dgm:cxn modelId="{E5CDDE71-EC00-4023-984F-73980D77DC3B}" srcId="{565660D3-E876-4239-935E-8D92A8F9EB0E}" destId="{D4717EDA-C1E8-44B8-9FD2-BEF8E64A40F0}" srcOrd="1" destOrd="0" parTransId="{2DEF903A-74E7-4AC4-87BF-DA9E045C0C62}" sibTransId="{87FF2D3A-6907-4B72-958A-74927FA931F2}"/>
    <dgm:cxn modelId="{67E8646F-E519-4CBA-BA9B-C736F6F89F10}" srcId="{FF646F58-F499-475C-B2C7-ACD2217D638D}" destId="{CF138024-BF07-46C3-BED0-8AC5687E6AAA}" srcOrd="1" destOrd="0" parTransId="{A27670E7-DD67-4533-A993-FAFB0411774D}" sibTransId="{196D18DD-831B-4ABF-8811-D064E4F58706}"/>
    <dgm:cxn modelId="{63BFFD5D-9D96-4333-A993-5EF1FD60F019}" srcId="{CF138024-BF07-46C3-BED0-8AC5687E6AAA}" destId="{FFC66F14-A7A9-4F8E-8AF0-9B91B99A97D2}" srcOrd="3" destOrd="0" parTransId="{FE9CE187-27B9-41C8-BE85-714724E75BD4}" sibTransId="{3A18D2CE-3078-45CC-8C42-0E8FCC26908A}"/>
    <dgm:cxn modelId="{799334E2-9313-44F1-902F-BBD9765B1E5D}" type="presParOf" srcId="{6935DDC8-6BA3-4596-8E68-163C72F81605}" destId="{391D2A05-5A18-44CD-85DE-A35A55CEF86A}" srcOrd="0" destOrd="0" presId="urn:microsoft.com/office/officeart/2005/8/layout/chevron2"/>
    <dgm:cxn modelId="{52A7D9F6-F9B1-433D-ACFF-E10BF8874C29}" type="presParOf" srcId="{391D2A05-5A18-44CD-85DE-A35A55CEF86A}" destId="{F3CCF5E3-C81D-4953-A167-46D15213547B}" srcOrd="0" destOrd="0" presId="urn:microsoft.com/office/officeart/2005/8/layout/chevron2"/>
    <dgm:cxn modelId="{15D35057-23A6-47CB-ACE5-79208B048514}" type="presParOf" srcId="{391D2A05-5A18-44CD-85DE-A35A55CEF86A}" destId="{1656B4AE-097D-48F8-84EE-22FC60F42F1C}" srcOrd="1" destOrd="0" presId="urn:microsoft.com/office/officeart/2005/8/layout/chevron2"/>
    <dgm:cxn modelId="{F2B27333-9889-41FE-9846-DB8BEF1FBE40}" type="presParOf" srcId="{6935DDC8-6BA3-4596-8E68-163C72F81605}" destId="{0C47E9F7-1C17-4DBC-9713-B5A27FC338C1}" srcOrd="1" destOrd="0" presId="urn:microsoft.com/office/officeart/2005/8/layout/chevron2"/>
    <dgm:cxn modelId="{B088315B-092E-4609-AB1D-0FC6D33188D9}" type="presParOf" srcId="{6935DDC8-6BA3-4596-8E68-163C72F81605}" destId="{F8D0821C-9A1C-4A43-9B89-F46ED0B00E04}" srcOrd="2" destOrd="0" presId="urn:microsoft.com/office/officeart/2005/8/layout/chevron2"/>
    <dgm:cxn modelId="{A71C6C88-3133-4E7B-9CD6-21CD8E6E3005}" type="presParOf" srcId="{F8D0821C-9A1C-4A43-9B89-F46ED0B00E04}" destId="{436094F7-F46F-471D-A094-28247411B52B}" srcOrd="0" destOrd="0" presId="urn:microsoft.com/office/officeart/2005/8/layout/chevron2"/>
    <dgm:cxn modelId="{2EC7551B-8C01-4167-9FCD-712F835EF26B}" type="presParOf" srcId="{F8D0821C-9A1C-4A43-9B89-F46ED0B00E04}" destId="{3A0ABF21-23A8-424D-BAE4-A52DF3E67905}" srcOrd="1" destOrd="0" presId="urn:microsoft.com/office/officeart/2005/8/layout/chevron2"/>
    <dgm:cxn modelId="{6B4DA60F-99B1-4749-A51A-C597AC6E49A8}" type="presParOf" srcId="{6935DDC8-6BA3-4596-8E68-163C72F81605}" destId="{B35E404C-4580-4067-93D4-22A385F049E3}" srcOrd="3" destOrd="0" presId="urn:microsoft.com/office/officeart/2005/8/layout/chevron2"/>
    <dgm:cxn modelId="{20853CF2-C92C-4696-AB2A-A18136626CBA}" type="presParOf" srcId="{6935DDC8-6BA3-4596-8E68-163C72F81605}" destId="{02478F40-F0A6-47E3-8708-370822CAE7F1}" srcOrd="4" destOrd="0" presId="urn:microsoft.com/office/officeart/2005/8/layout/chevron2"/>
    <dgm:cxn modelId="{797A1D23-EAC5-4A60-A29A-D82FD07DB77C}" type="presParOf" srcId="{02478F40-F0A6-47E3-8708-370822CAE7F1}" destId="{268D1DB3-E19B-49DD-BABF-8EB5594E8DA7}" srcOrd="0" destOrd="0" presId="urn:microsoft.com/office/officeart/2005/8/layout/chevron2"/>
    <dgm:cxn modelId="{386FA68B-27CF-4173-A7FC-A0983C9CF296}" type="presParOf" srcId="{02478F40-F0A6-47E3-8708-370822CAE7F1}" destId="{7CF8BFC6-B1DC-4BCA-B269-0621EC9CFCF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9681D4-87E6-4858-8055-2A6AAF6AB910}">
      <dsp:nvSpPr>
        <dsp:cNvPr id="0" name=""/>
        <dsp:cNvSpPr/>
      </dsp:nvSpPr>
      <dsp:spPr>
        <a:xfrm rot="5400000">
          <a:off x="-238868" y="239242"/>
          <a:ext cx="1592456" cy="11147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endParaRPr lang="pl-PL" sz="2800" kern="1200" dirty="0"/>
        </a:p>
      </dsp:txBody>
      <dsp:txXfrm rot="-5400000">
        <a:off x="1" y="557734"/>
        <a:ext cx="1114719" cy="477737"/>
      </dsp:txXfrm>
    </dsp:sp>
    <dsp:sp modelId="{40DF46C1-F93B-435C-AC64-D8D30BCE245E}">
      <dsp:nvSpPr>
        <dsp:cNvPr id="0" name=""/>
        <dsp:cNvSpPr/>
      </dsp:nvSpPr>
      <dsp:spPr>
        <a:xfrm rot="5400000">
          <a:off x="4154611" y="-3039517"/>
          <a:ext cx="1035096" cy="711488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pl-PL" sz="2900" kern="1200" dirty="0" smtClean="0"/>
            <a:t>Kościoła powszechnego</a:t>
          </a:r>
          <a:endParaRPr lang="pl-PL" sz="2900" kern="1200" dirty="0"/>
        </a:p>
        <a:p>
          <a:pPr marL="285750" lvl="1" indent="-285750" algn="l" defTabSz="1289050">
            <a:lnSpc>
              <a:spcPct val="90000"/>
            </a:lnSpc>
            <a:spcBef>
              <a:spcPct val="0"/>
            </a:spcBef>
            <a:spcAft>
              <a:spcPct val="15000"/>
            </a:spcAft>
            <a:buChar char="••"/>
          </a:pPr>
          <a:r>
            <a:rPr lang="pl-PL" sz="2900" kern="1200" dirty="0" smtClean="0"/>
            <a:t>czystości</a:t>
          </a:r>
          <a:endParaRPr lang="pl-PL" sz="2900" kern="1200" dirty="0"/>
        </a:p>
      </dsp:txBody>
      <dsp:txXfrm rot="-5400000">
        <a:off x="1114720" y="50903"/>
        <a:ext cx="7064351" cy="934038"/>
      </dsp:txXfrm>
    </dsp:sp>
    <dsp:sp modelId="{98F022CB-7128-48C0-8CAB-7A315F45C0D2}">
      <dsp:nvSpPr>
        <dsp:cNvPr id="0" name=""/>
        <dsp:cNvSpPr/>
      </dsp:nvSpPr>
      <dsp:spPr>
        <a:xfrm rot="5400000">
          <a:off x="-238868" y="1637358"/>
          <a:ext cx="1592456" cy="11147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endParaRPr lang="pl-PL" sz="2800" kern="1200" dirty="0"/>
        </a:p>
      </dsp:txBody>
      <dsp:txXfrm rot="-5400000">
        <a:off x="1" y="1955850"/>
        <a:ext cx="1114719" cy="477737"/>
      </dsp:txXfrm>
    </dsp:sp>
    <dsp:sp modelId="{83315A5A-99DF-4083-AB86-EBC54660D673}">
      <dsp:nvSpPr>
        <dsp:cNvPr id="0" name=""/>
        <dsp:cNvSpPr/>
      </dsp:nvSpPr>
      <dsp:spPr>
        <a:xfrm rot="5400000">
          <a:off x="4154611" y="-1641401"/>
          <a:ext cx="1035096" cy="711488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pl-PL" sz="2900" kern="1200" dirty="0" smtClean="0"/>
            <a:t>rodzin</a:t>
          </a:r>
          <a:endParaRPr lang="pl-PL" sz="2900" kern="1200" dirty="0"/>
        </a:p>
        <a:p>
          <a:pPr marL="285750" lvl="1" indent="-285750" algn="l" defTabSz="1289050">
            <a:lnSpc>
              <a:spcPct val="90000"/>
            </a:lnSpc>
            <a:spcBef>
              <a:spcPct val="0"/>
            </a:spcBef>
            <a:spcAft>
              <a:spcPct val="15000"/>
            </a:spcAft>
            <a:buChar char="••"/>
          </a:pPr>
          <a:r>
            <a:rPr lang="pl-PL" sz="2900" kern="1200" dirty="0" smtClean="0"/>
            <a:t>ojców</a:t>
          </a:r>
          <a:endParaRPr lang="pl-PL" sz="2900" kern="1200" dirty="0"/>
        </a:p>
      </dsp:txBody>
      <dsp:txXfrm rot="-5400000">
        <a:off x="1114720" y="1449019"/>
        <a:ext cx="7064351" cy="934038"/>
      </dsp:txXfrm>
    </dsp:sp>
    <dsp:sp modelId="{D881C97C-2032-4F27-9CBC-3E83598164C0}">
      <dsp:nvSpPr>
        <dsp:cNvPr id="0" name=""/>
        <dsp:cNvSpPr/>
      </dsp:nvSpPr>
      <dsp:spPr>
        <a:xfrm rot="5400000">
          <a:off x="-238868" y="3035474"/>
          <a:ext cx="1592456" cy="11147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endParaRPr lang="pl-PL" sz="2800" kern="1200" dirty="0"/>
        </a:p>
      </dsp:txBody>
      <dsp:txXfrm rot="-5400000">
        <a:off x="1" y="3353966"/>
        <a:ext cx="1114719" cy="477737"/>
      </dsp:txXfrm>
    </dsp:sp>
    <dsp:sp modelId="{319A27A8-1D2A-4131-8096-D9F465A0F1CD}">
      <dsp:nvSpPr>
        <dsp:cNvPr id="0" name=""/>
        <dsp:cNvSpPr/>
      </dsp:nvSpPr>
      <dsp:spPr>
        <a:xfrm rot="5400000">
          <a:off x="4154611" y="-243285"/>
          <a:ext cx="1035096" cy="711488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pl-PL" sz="2900" kern="1200" dirty="0" smtClean="0"/>
            <a:t>Kobiet w ciąży</a:t>
          </a:r>
          <a:endParaRPr lang="pl-PL" sz="2900" kern="1200" dirty="0"/>
        </a:p>
        <a:p>
          <a:pPr marL="285750" lvl="1" indent="-285750" algn="l" defTabSz="1289050">
            <a:lnSpc>
              <a:spcPct val="90000"/>
            </a:lnSpc>
            <a:spcBef>
              <a:spcPct val="0"/>
            </a:spcBef>
            <a:spcAft>
              <a:spcPct val="15000"/>
            </a:spcAft>
            <a:buChar char="••"/>
          </a:pPr>
          <a:r>
            <a:rPr lang="pl-PL" sz="2900" kern="1200" dirty="0" smtClean="0"/>
            <a:t>pracujących</a:t>
          </a:r>
          <a:endParaRPr lang="pl-PL" sz="2900" kern="1200" dirty="0"/>
        </a:p>
      </dsp:txBody>
      <dsp:txXfrm rot="-5400000">
        <a:off x="1114720" y="2847135"/>
        <a:ext cx="7064351" cy="9340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CCF5E3-C81D-4953-A167-46D15213547B}">
      <dsp:nvSpPr>
        <dsp:cNvPr id="0" name=""/>
        <dsp:cNvSpPr/>
      </dsp:nvSpPr>
      <dsp:spPr>
        <a:xfrm rot="5400000">
          <a:off x="-238868" y="239242"/>
          <a:ext cx="1592456" cy="1114719"/>
        </a:xfrm>
        <a:prstGeom prst="chevron">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pl-PL" sz="2500" kern="1200" dirty="0" smtClean="0"/>
            <a:t>miast</a:t>
          </a:r>
          <a:endParaRPr lang="pl-PL" sz="2500" kern="1200" dirty="0"/>
        </a:p>
      </dsp:txBody>
      <dsp:txXfrm rot="-5400000">
        <a:off x="1" y="557734"/>
        <a:ext cx="1114719" cy="477737"/>
      </dsp:txXfrm>
    </dsp:sp>
    <dsp:sp modelId="{1656B4AE-097D-48F8-84EE-22FC60F42F1C}">
      <dsp:nvSpPr>
        <dsp:cNvPr id="0" name=""/>
        <dsp:cNvSpPr/>
      </dsp:nvSpPr>
      <dsp:spPr>
        <a:xfrm rot="5400000">
          <a:off x="4131416" y="-3039891"/>
          <a:ext cx="1035096" cy="7114880"/>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pl-PL" sz="1100" kern="1200" dirty="0" smtClean="0"/>
            <a:t>Krakowa,</a:t>
          </a:r>
          <a:endParaRPr lang="pl-PL" sz="1100" kern="1200" dirty="0"/>
        </a:p>
        <a:p>
          <a:pPr marL="57150" lvl="1" indent="-57150" algn="l" defTabSz="488950">
            <a:lnSpc>
              <a:spcPct val="90000"/>
            </a:lnSpc>
            <a:spcBef>
              <a:spcPct val="0"/>
            </a:spcBef>
            <a:spcAft>
              <a:spcPct val="15000"/>
            </a:spcAft>
            <a:buChar char="••"/>
          </a:pPr>
          <a:r>
            <a:rPr lang="pl-PL" sz="1100" kern="1200" dirty="0" smtClean="0"/>
            <a:t>Kalisza,</a:t>
          </a:r>
          <a:endParaRPr lang="pl-PL" sz="1100" kern="1200" dirty="0"/>
        </a:p>
        <a:p>
          <a:pPr marL="57150" lvl="1" indent="-57150" algn="l" defTabSz="488950">
            <a:lnSpc>
              <a:spcPct val="90000"/>
            </a:lnSpc>
            <a:spcBef>
              <a:spcPct val="0"/>
            </a:spcBef>
            <a:spcAft>
              <a:spcPct val="15000"/>
            </a:spcAft>
            <a:buChar char="••"/>
          </a:pPr>
          <a:r>
            <a:rPr lang="pl-PL" sz="1100" kern="1200" dirty="0" smtClean="0"/>
            <a:t>Florencji,</a:t>
          </a:r>
          <a:endParaRPr lang="pl-PL" sz="1100" kern="1200" dirty="0"/>
        </a:p>
        <a:p>
          <a:pPr marL="57150" lvl="1" indent="-57150" algn="l" defTabSz="488950">
            <a:lnSpc>
              <a:spcPct val="90000"/>
            </a:lnSpc>
            <a:spcBef>
              <a:spcPct val="0"/>
            </a:spcBef>
            <a:spcAft>
              <a:spcPct val="15000"/>
            </a:spcAft>
            <a:buChar char="••"/>
          </a:pPr>
          <a:r>
            <a:rPr lang="pl-PL" sz="1100" kern="1200" dirty="0" smtClean="0"/>
            <a:t>Swarzędza</a:t>
          </a:r>
          <a:endParaRPr lang="pl-PL" sz="1100" kern="1200" dirty="0"/>
        </a:p>
      </dsp:txBody>
      <dsp:txXfrm rot="-5400000">
        <a:off x="1091525" y="50529"/>
        <a:ext cx="7064351" cy="934038"/>
      </dsp:txXfrm>
    </dsp:sp>
    <dsp:sp modelId="{436094F7-F46F-471D-A094-28247411B52B}">
      <dsp:nvSpPr>
        <dsp:cNvPr id="0" name=""/>
        <dsp:cNvSpPr/>
      </dsp:nvSpPr>
      <dsp:spPr>
        <a:xfrm rot="5400000">
          <a:off x="-238868" y="1637358"/>
          <a:ext cx="1592456" cy="1114719"/>
        </a:xfrm>
        <a:prstGeom prst="chevron">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pl-PL" sz="2500" kern="1200" dirty="0" smtClean="0"/>
            <a:t>Państw</a:t>
          </a:r>
          <a:endParaRPr lang="pl-PL" sz="2500" kern="1200" dirty="0"/>
        </a:p>
      </dsp:txBody>
      <dsp:txXfrm rot="-5400000">
        <a:off x="1" y="1955850"/>
        <a:ext cx="1114719" cy="477737"/>
      </dsp:txXfrm>
    </dsp:sp>
    <dsp:sp modelId="{3A0ABF21-23A8-424D-BAE4-A52DF3E67905}">
      <dsp:nvSpPr>
        <dsp:cNvPr id="0" name=""/>
        <dsp:cNvSpPr/>
      </dsp:nvSpPr>
      <dsp:spPr>
        <a:xfrm rot="5400000">
          <a:off x="4154611" y="-1641401"/>
          <a:ext cx="1035096" cy="7114880"/>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pl-PL" sz="1100" kern="1200" dirty="0" smtClean="0"/>
            <a:t>Austrii</a:t>
          </a:r>
          <a:endParaRPr lang="pl-PL" sz="1100" kern="1200" dirty="0"/>
        </a:p>
        <a:p>
          <a:pPr marL="57150" lvl="1" indent="-57150" algn="l" defTabSz="488950">
            <a:lnSpc>
              <a:spcPct val="90000"/>
            </a:lnSpc>
            <a:spcBef>
              <a:spcPct val="0"/>
            </a:spcBef>
            <a:spcAft>
              <a:spcPct val="15000"/>
            </a:spcAft>
            <a:buChar char="••"/>
          </a:pPr>
          <a:r>
            <a:rPr lang="pl-PL" sz="1100" kern="1200" dirty="0" smtClean="0"/>
            <a:t>Belgia</a:t>
          </a:r>
          <a:endParaRPr lang="pl-PL" sz="1100" kern="1200" dirty="0"/>
        </a:p>
        <a:p>
          <a:pPr marL="57150" lvl="1" indent="-57150" algn="l" defTabSz="488950">
            <a:lnSpc>
              <a:spcPct val="90000"/>
            </a:lnSpc>
            <a:spcBef>
              <a:spcPct val="0"/>
            </a:spcBef>
            <a:spcAft>
              <a:spcPct val="15000"/>
            </a:spcAft>
            <a:buChar char="••"/>
          </a:pPr>
          <a:r>
            <a:rPr lang="pl-PL" sz="1100" kern="1200" dirty="0" smtClean="0"/>
            <a:t>Chin</a:t>
          </a:r>
          <a:endParaRPr lang="pl-PL" sz="1100" kern="1200" dirty="0"/>
        </a:p>
        <a:p>
          <a:pPr marL="57150" lvl="1" indent="-57150" algn="l" defTabSz="488950">
            <a:lnSpc>
              <a:spcPct val="90000"/>
            </a:lnSpc>
            <a:spcBef>
              <a:spcPct val="0"/>
            </a:spcBef>
            <a:spcAft>
              <a:spcPct val="15000"/>
            </a:spcAft>
            <a:buChar char="••"/>
          </a:pPr>
          <a:r>
            <a:rPr lang="pl-PL" sz="1100" kern="1200" dirty="0" smtClean="0"/>
            <a:t>Chorwacji</a:t>
          </a:r>
          <a:endParaRPr lang="pl-PL" sz="1100" kern="1200" dirty="0"/>
        </a:p>
        <a:p>
          <a:pPr marL="57150" lvl="1" indent="-57150" algn="l" defTabSz="488950">
            <a:lnSpc>
              <a:spcPct val="90000"/>
            </a:lnSpc>
            <a:spcBef>
              <a:spcPct val="0"/>
            </a:spcBef>
            <a:spcAft>
              <a:spcPct val="15000"/>
            </a:spcAft>
            <a:buChar char="••"/>
          </a:pPr>
          <a:r>
            <a:rPr lang="pl-PL" sz="1100" kern="1200" dirty="0" smtClean="0"/>
            <a:t>Czech</a:t>
          </a:r>
          <a:endParaRPr lang="pl-PL" sz="1100" kern="1200" dirty="0"/>
        </a:p>
      </dsp:txBody>
      <dsp:txXfrm rot="-5400000">
        <a:off x="1114720" y="1449019"/>
        <a:ext cx="7064351" cy="934038"/>
      </dsp:txXfrm>
    </dsp:sp>
    <dsp:sp modelId="{268D1DB3-E19B-49DD-BABF-8EB5594E8DA7}">
      <dsp:nvSpPr>
        <dsp:cNvPr id="0" name=""/>
        <dsp:cNvSpPr/>
      </dsp:nvSpPr>
      <dsp:spPr>
        <a:xfrm rot="5400000">
          <a:off x="-238868" y="3035474"/>
          <a:ext cx="1592456" cy="1114719"/>
        </a:xfrm>
        <a:prstGeom prst="chevron">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pl-PL" sz="2500" kern="1200" dirty="0" smtClean="0"/>
            <a:t>diecezji</a:t>
          </a:r>
          <a:endParaRPr lang="pl-PL" sz="2500" kern="1200" dirty="0"/>
        </a:p>
      </dsp:txBody>
      <dsp:txXfrm rot="-5400000">
        <a:off x="1" y="3353966"/>
        <a:ext cx="1114719" cy="477737"/>
      </dsp:txXfrm>
    </dsp:sp>
    <dsp:sp modelId="{7CF8BFC6-B1DC-4BCA-B269-0621EC9CFCFD}">
      <dsp:nvSpPr>
        <dsp:cNvPr id="0" name=""/>
        <dsp:cNvSpPr/>
      </dsp:nvSpPr>
      <dsp:spPr>
        <a:xfrm rot="5400000">
          <a:off x="4154611" y="-243285"/>
          <a:ext cx="1035096" cy="7114880"/>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pl-PL" sz="1100" kern="1200" dirty="0" smtClean="0"/>
            <a:t>włocławskiej</a:t>
          </a:r>
          <a:endParaRPr lang="pl-PL" sz="1100" kern="1200" dirty="0"/>
        </a:p>
        <a:p>
          <a:pPr marL="57150" lvl="1" indent="-57150" algn="l" defTabSz="488950">
            <a:lnSpc>
              <a:spcPct val="90000"/>
            </a:lnSpc>
            <a:spcBef>
              <a:spcPct val="0"/>
            </a:spcBef>
            <a:spcAft>
              <a:spcPct val="15000"/>
            </a:spcAft>
            <a:buChar char="••"/>
          </a:pPr>
          <a:r>
            <a:rPr lang="pl-PL" sz="1100" kern="1200" dirty="0" smtClean="0"/>
            <a:t>łódzkiej</a:t>
          </a:r>
          <a:endParaRPr lang="pl-PL" sz="1100" kern="1200" dirty="0"/>
        </a:p>
        <a:p>
          <a:pPr marL="57150" lvl="1" indent="-57150" algn="l" defTabSz="488950">
            <a:lnSpc>
              <a:spcPct val="90000"/>
            </a:lnSpc>
            <a:spcBef>
              <a:spcPct val="0"/>
            </a:spcBef>
            <a:spcAft>
              <a:spcPct val="15000"/>
            </a:spcAft>
            <a:buChar char="••"/>
          </a:pPr>
          <a:r>
            <a:rPr lang="pl-PL" sz="1100" kern="1200" dirty="0" smtClean="0"/>
            <a:t>kaliskiej</a:t>
          </a:r>
          <a:endParaRPr lang="pl-PL" sz="1100" kern="1200" dirty="0"/>
        </a:p>
      </dsp:txBody>
      <dsp:txXfrm rot="-5400000">
        <a:off x="1114720" y="2847135"/>
        <a:ext cx="7064351" cy="93403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Ref idx="1002">
        <a:schemeClr val="bg2"/>
      </p:bgRef>
    </p:bg>
    <p:spTree>
      <p:nvGrpSpPr>
        <p:cNvPr id="1" name=""/>
        <p:cNvGrpSpPr/>
        <p:nvPr/>
      </p:nvGrpSpPr>
      <p:grpSpPr>
        <a:xfrm>
          <a:off x="0" y="0"/>
          <a:ext cx="0" cy="0"/>
          <a:chOff x="0" y="0"/>
          <a:chExt cx="0" cy="0"/>
        </a:xfrm>
      </p:grpSpPr>
      <p:sp>
        <p:nvSpPr>
          <p:cNvPr id="9" name="Tytuł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l-PL" smtClean="0"/>
              <a:t>Kliknij, aby edytować styl</a:t>
            </a:r>
            <a:endParaRPr kumimoji="0" lang="en-US"/>
          </a:p>
        </p:txBody>
      </p:sp>
      <p:sp>
        <p:nvSpPr>
          <p:cNvPr id="17" name="Podtytuł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30" name="Symbol zastępczy daty 29"/>
          <p:cNvSpPr>
            <a:spLocks noGrp="1"/>
          </p:cNvSpPr>
          <p:nvPr>
            <p:ph type="dt" sz="half" idx="10"/>
          </p:nvPr>
        </p:nvSpPr>
        <p:spPr/>
        <p:txBody>
          <a:bodyPr/>
          <a:lstStyle/>
          <a:p>
            <a:fld id="{C0189F51-FBBF-400D-B82C-42800955738F}" type="datetimeFigureOut">
              <a:rPr lang="pl-PL" smtClean="0"/>
              <a:pPr/>
              <a:t>21.03.2020</a:t>
            </a:fld>
            <a:endParaRPr lang="pl-PL"/>
          </a:p>
        </p:txBody>
      </p:sp>
      <p:sp>
        <p:nvSpPr>
          <p:cNvPr id="19" name="Symbol zastępczy stopki 18"/>
          <p:cNvSpPr>
            <a:spLocks noGrp="1"/>
          </p:cNvSpPr>
          <p:nvPr>
            <p:ph type="ftr" sz="quarter" idx="11"/>
          </p:nvPr>
        </p:nvSpPr>
        <p:spPr/>
        <p:txBody>
          <a:bodyPr/>
          <a:lstStyle/>
          <a:p>
            <a:endParaRPr lang="pl-PL"/>
          </a:p>
        </p:txBody>
      </p:sp>
      <p:sp>
        <p:nvSpPr>
          <p:cNvPr id="27" name="Symbol zastępczy numeru slajdu 26"/>
          <p:cNvSpPr>
            <a:spLocks noGrp="1"/>
          </p:cNvSpPr>
          <p:nvPr>
            <p:ph type="sldNum" sz="quarter" idx="12"/>
          </p:nvPr>
        </p:nvSpPr>
        <p:spPr/>
        <p:txBody>
          <a:bodyPr/>
          <a:lstStyle/>
          <a:p>
            <a:fld id="{3705C1CD-0C4A-4C58-817F-ADF1BFF5E80B}"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C0189F51-FBBF-400D-B82C-42800955738F}" type="datetimeFigureOut">
              <a:rPr lang="pl-PL" smtClean="0"/>
              <a:pPr/>
              <a:t>21.03.2020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705C1CD-0C4A-4C58-817F-ADF1BFF5E80B}"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914401"/>
            <a:ext cx="2057400" cy="5211763"/>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914401"/>
            <a:ext cx="6019800" cy="5211763"/>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C0189F51-FBBF-400D-B82C-42800955738F}" type="datetimeFigureOut">
              <a:rPr lang="pl-PL" smtClean="0"/>
              <a:pPr/>
              <a:t>21.03.2020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705C1CD-0C4A-4C58-817F-ADF1BFF5E80B}"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C0189F51-FBBF-400D-B82C-42800955738F}" type="datetimeFigureOut">
              <a:rPr lang="pl-PL" smtClean="0"/>
              <a:pPr/>
              <a:t>21.03.2020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705C1CD-0C4A-4C58-817F-ADF1BFF5E80B}"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fld id="{C0189F51-FBBF-400D-B82C-42800955738F}" type="datetimeFigureOut">
              <a:rPr lang="pl-PL" smtClean="0"/>
              <a:pPr/>
              <a:t>21.03.2020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705C1CD-0C4A-4C58-817F-ADF1BFF5E80B}"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1143000"/>
          </a:xfrm>
        </p:spPr>
        <p:txBody>
          <a:body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C0189F51-FBBF-400D-B82C-42800955738F}" type="datetimeFigureOut">
              <a:rPr lang="pl-PL" smtClean="0"/>
              <a:pPr/>
              <a:t>21.03.2020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705C1CD-0C4A-4C58-817F-ADF1BFF5E80B}"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1143000"/>
          </a:xfrm>
        </p:spPr>
        <p:txBody>
          <a:bodyPr tIns="45720" anchor="b"/>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p>
            <a:fld id="{C0189F51-FBBF-400D-B82C-42800955738F}" type="datetimeFigureOut">
              <a:rPr lang="pl-PL" smtClean="0"/>
              <a:pPr/>
              <a:t>21.03.2020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3705C1CD-0C4A-4C58-817F-ADF1BFF5E80B}"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C0189F51-FBBF-400D-B82C-42800955738F}" type="datetimeFigureOut">
              <a:rPr lang="pl-PL" smtClean="0"/>
              <a:pPr/>
              <a:t>21.03.2020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3705C1CD-0C4A-4C58-817F-ADF1BFF5E80B}"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189F51-FBBF-400D-B82C-42800955738F}" type="datetimeFigureOut">
              <a:rPr lang="pl-PL" smtClean="0"/>
              <a:pPr/>
              <a:t>21.03.2020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3705C1CD-0C4A-4C58-817F-ADF1BFF5E80B}"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C0189F51-FBBF-400D-B82C-42800955738F}" type="datetimeFigureOut">
              <a:rPr lang="pl-PL" smtClean="0"/>
              <a:pPr/>
              <a:t>21.03.2020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705C1CD-0C4A-4C58-817F-ADF1BFF5E80B}"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9" name="Prostokąt ze ściętym i zaokrąglonym rogi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ójkąt prostokątny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ytuł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l-PL" smtClean="0"/>
              <a:t>Kliknij, aby edytować styl</a:t>
            </a:r>
            <a:endParaRPr kumimoji="0" lang="en-US"/>
          </a:p>
        </p:txBody>
      </p:sp>
      <p:sp>
        <p:nvSpPr>
          <p:cNvPr id="4" name="Symbol zastępczy tekstu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C0189F51-FBBF-400D-B82C-42800955738F}" type="datetimeFigureOut">
              <a:rPr lang="pl-PL" smtClean="0"/>
              <a:pPr/>
              <a:t>21.03.2020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a:xfrm>
            <a:off x="8077200" y="6356350"/>
            <a:ext cx="609600" cy="365125"/>
          </a:xfrm>
        </p:spPr>
        <p:txBody>
          <a:bodyPr/>
          <a:lstStyle/>
          <a:p>
            <a:fld id="{3705C1CD-0C4A-4C58-817F-ADF1BFF5E80B}" type="slidenum">
              <a:rPr lang="pl-PL" smtClean="0"/>
              <a:pPr/>
              <a:t>‹#›</a:t>
            </a:fld>
            <a:endParaRPr lang="pl-PL"/>
          </a:p>
        </p:txBody>
      </p:sp>
      <p:sp>
        <p:nvSpPr>
          <p:cNvPr id="3" name="Symbol zastępczy obrazu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l-PL" smtClean="0"/>
              <a:t>Kliknij ikonę, aby dodać obraz</a:t>
            </a:r>
            <a:endParaRPr kumimoji="0" lang="en-US" dirty="0"/>
          </a:p>
        </p:txBody>
      </p:sp>
      <p:sp>
        <p:nvSpPr>
          <p:cNvPr id="10" name="Dowolny kształt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Dowolny kształt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Dowolny kształt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Dowolny kształt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ymbol zastępczy tytułu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0189F51-FBBF-400D-B82C-42800955738F}" type="datetimeFigureOut">
              <a:rPr lang="pl-PL" smtClean="0"/>
              <a:pPr/>
              <a:t>21.03.2020</a:t>
            </a:fld>
            <a:endParaRPr lang="pl-PL"/>
          </a:p>
        </p:txBody>
      </p:sp>
      <p:sp>
        <p:nvSpPr>
          <p:cNvPr id="22" name="Symbol zastępczy stopki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l-PL"/>
          </a:p>
        </p:txBody>
      </p:sp>
      <p:sp>
        <p:nvSpPr>
          <p:cNvPr id="18" name="Symbol zastępczy numeru slajd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05C1CD-0C4A-4C58-817F-ADF1BFF5E80B}" type="slidenum">
              <a:rPr lang="pl-PL" smtClean="0"/>
              <a:pPr/>
              <a:t>‹#›</a:t>
            </a:fld>
            <a:endParaRPr lang="pl-PL"/>
          </a:p>
        </p:txBody>
      </p:sp>
      <p:grpSp>
        <p:nvGrpSpPr>
          <p:cNvPr id="2" name="Grupa 1"/>
          <p:cNvGrpSpPr/>
          <p:nvPr/>
        </p:nvGrpSpPr>
        <p:grpSpPr>
          <a:xfrm>
            <a:off x="-19017" y="202408"/>
            <a:ext cx="9180548" cy="649224"/>
            <a:chOff x="-19045" y="216550"/>
            <a:chExt cx="9180548" cy="649224"/>
          </a:xfrm>
        </p:grpSpPr>
        <p:sp>
          <p:nvSpPr>
            <p:cNvPr id="12" name="Dowolny kształt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Dowolny kształt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Św. Józef</a:t>
            </a:r>
            <a:endParaRPr lang="pl-PL" dirty="0"/>
          </a:p>
        </p:txBody>
      </p:sp>
      <p:sp>
        <p:nvSpPr>
          <p:cNvPr id="3" name="Podtytuł 2"/>
          <p:cNvSpPr>
            <a:spLocks noGrp="1"/>
          </p:cNvSpPr>
          <p:nvPr>
            <p:ph type="subTitle" idx="1"/>
          </p:nvPr>
        </p:nvSpPr>
        <p:spPr/>
        <p:txBody>
          <a:bodyPr/>
          <a:lstStyle/>
          <a:p>
            <a:r>
              <a:rPr lang="pl-PL" dirty="0" smtClean="0"/>
              <a:t>Op. </a:t>
            </a:r>
            <a:r>
              <a:rPr lang="pl-PL" dirty="0" err="1" smtClean="0"/>
              <a:t>dk</a:t>
            </a:r>
            <a:r>
              <a:rPr lang="pl-PL" dirty="0" smtClean="0"/>
              <a:t>. Sławomir Hadam</a:t>
            </a:r>
            <a:endParaRPr lang="pl-PL" dirty="0"/>
          </a:p>
        </p:txBody>
      </p:sp>
    </p:spTree>
  </p:cSld>
  <p:clrMapOvr>
    <a:masterClrMapping/>
  </p:clrMapOvr>
  <p:transition spd="slow">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Ikonografia</a:t>
            </a:r>
            <a:endParaRPr lang="pl-PL" dirty="0"/>
          </a:p>
        </p:txBody>
      </p:sp>
      <p:sp>
        <p:nvSpPr>
          <p:cNvPr id="3" name="Symbol zastępczy zawartości 2"/>
          <p:cNvSpPr>
            <a:spLocks noGrp="1"/>
          </p:cNvSpPr>
          <p:nvPr>
            <p:ph sz="half" idx="1"/>
          </p:nvPr>
        </p:nvSpPr>
        <p:spPr/>
        <p:txBody>
          <a:bodyPr/>
          <a:lstStyle/>
          <a:p>
            <a:r>
              <a:rPr lang="pl-PL" dirty="0" smtClean="0"/>
              <a:t>Św. Józef jest przedstawiany także w scenach: szopce betlejemskiej, ofiarowania w świątyni, przy pokłonie Mędrców ze Wschodu, ucieczki do Egiptu, znalezienia dwunastoletniego Jezusa w świątyni;</a:t>
            </a:r>
            <a:endParaRPr lang="pl-PL" dirty="0"/>
          </a:p>
        </p:txBody>
      </p:sp>
      <p:pic>
        <p:nvPicPr>
          <p:cNvPr id="5" name="Symbol zastępczy zawartości 4" descr="images.jpg"/>
          <p:cNvPicPr>
            <a:picLocks noGrp="1" noChangeAspect="1"/>
          </p:cNvPicPr>
          <p:nvPr>
            <p:ph sz="half" idx="2"/>
          </p:nvPr>
        </p:nvPicPr>
        <p:blipFill>
          <a:blip r:embed="rId2" cstate="print"/>
          <a:stretch>
            <a:fillRect/>
          </a:stretch>
        </p:blipFill>
        <p:spPr>
          <a:xfrm>
            <a:off x="4644008" y="1484784"/>
            <a:ext cx="4248472" cy="3816424"/>
          </a:xfrm>
        </p:spPr>
      </p:pic>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Ikonografia</a:t>
            </a:r>
            <a:endParaRPr lang="pl-PL" dirty="0"/>
          </a:p>
        </p:txBody>
      </p:sp>
      <p:sp>
        <p:nvSpPr>
          <p:cNvPr id="3" name="Symbol zastępczy zawartości 2"/>
          <p:cNvSpPr>
            <a:spLocks noGrp="1"/>
          </p:cNvSpPr>
          <p:nvPr>
            <p:ph sz="half" idx="1"/>
          </p:nvPr>
        </p:nvSpPr>
        <p:spPr/>
        <p:txBody>
          <a:bodyPr/>
          <a:lstStyle/>
          <a:p>
            <a:r>
              <a:rPr lang="pl-PL" dirty="0" smtClean="0"/>
              <a:t>W ikonografii św. Józef jest także przedstawiany z Jezusem – trzyma Go na ręku lub stoi obok Niego</a:t>
            </a:r>
            <a:endParaRPr lang="pl-PL" dirty="0"/>
          </a:p>
        </p:txBody>
      </p:sp>
      <p:pic>
        <p:nvPicPr>
          <p:cNvPr id="5" name="Symbol zastępczy zawartości 4" descr="indeks 1.jpg"/>
          <p:cNvPicPr>
            <a:picLocks noGrp="1" noChangeAspect="1"/>
          </p:cNvPicPr>
          <p:nvPr>
            <p:ph sz="half" idx="2"/>
          </p:nvPr>
        </p:nvPicPr>
        <p:blipFill>
          <a:blip r:embed="rId2" cstate="print"/>
          <a:stretch>
            <a:fillRect/>
          </a:stretch>
        </p:blipFill>
        <p:spPr>
          <a:xfrm>
            <a:off x="4283968" y="1412776"/>
            <a:ext cx="4680520" cy="4104456"/>
          </a:xfr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Ikonografia</a:t>
            </a:r>
            <a:endParaRPr lang="pl-PL" dirty="0"/>
          </a:p>
        </p:txBody>
      </p:sp>
      <p:sp>
        <p:nvSpPr>
          <p:cNvPr id="3" name="Symbol zastępczy zawartości 2"/>
          <p:cNvSpPr>
            <a:spLocks noGrp="1"/>
          </p:cNvSpPr>
          <p:nvPr>
            <p:ph sz="half" idx="1"/>
          </p:nvPr>
        </p:nvSpPr>
        <p:spPr/>
        <p:txBody>
          <a:bodyPr/>
          <a:lstStyle/>
          <a:p>
            <a:r>
              <a:rPr lang="pl-PL" dirty="0" smtClean="0"/>
              <a:t>Św. Józef jest także przedstawiany sam z narzędziami cieśli lub lilią – symbolem czystości.</a:t>
            </a:r>
            <a:endParaRPr lang="pl-PL" dirty="0"/>
          </a:p>
        </p:txBody>
      </p:sp>
      <p:pic>
        <p:nvPicPr>
          <p:cNvPr id="5" name="Symbol zastępczy zawartości 4" descr="images1.jpg"/>
          <p:cNvPicPr>
            <a:picLocks noGrp="1" noChangeAspect="1"/>
          </p:cNvPicPr>
          <p:nvPr>
            <p:ph sz="half" idx="2"/>
          </p:nvPr>
        </p:nvPicPr>
        <p:blipFill>
          <a:blip r:embed="rId2" cstate="print"/>
          <a:stretch>
            <a:fillRect/>
          </a:stretch>
        </p:blipFill>
        <p:spPr>
          <a:xfrm>
            <a:off x="4211960" y="1340768"/>
            <a:ext cx="4176464" cy="4680520"/>
          </a:xfrm>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Obraz św. Józefa czczony w Kaliszu</a:t>
            </a:r>
            <a:endParaRPr lang="pl-PL" dirty="0"/>
          </a:p>
        </p:txBody>
      </p:sp>
      <p:sp>
        <p:nvSpPr>
          <p:cNvPr id="3" name="Symbol zastępczy zawartości 2"/>
          <p:cNvSpPr>
            <a:spLocks noGrp="1"/>
          </p:cNvSpPr>
          <p:nvPr>
            <p:ph sz="half" idx="1"/>
          </p:nvPr>
        </p:nvSpPr>
        <p:spPr/>
        <p:txBody>
          <a:bodyPr>
            <a:normAutofit fontScale="70000" lnSpcReduction="20000"/>
          </a:bodyPr>
          <a:lstStyle/>
          <a:p>
            <a:r>
              <a:rPr lang="pl-PL" dirty="0" smtClean="0"/>
              <a:t>Kaliski obraz Świętego Józefa namalowany jest na płótnie, posiada duże rozmiary (1,5m x 2,5m) i z uwagi na swoją treść z pewnością już od chwili swego powstania budził głębokie refleksje i przeżycia religijne. Przedstawia on bowiem Świętą Rodzinę, której harmonijnie ustawione postacie umieszczone są na tle panoramy typowego polskiego miasta - z licznymi wieżami kościelnymi, murem obronnym, rzeką i bogatą roślinnością. Nad postaciami unosi się gołębica symbolizująca Ducha Świętego i Bóg Ojciec z szeroko rozpostartymi ramionami oraz napis: „Idźcie do Józefa”.</a:t>
            </a:r>
            <a:endParaRPr lang="pl-PL" dirty="0"/>
          </a:p>
        </p:txBody>
      </p:sp>
      <p:pic>
        <p:nvPicPr>
          <p:cNvPr id="7" name="Symbol zastępczy zawartości 6" descr="kalisz02.jpg"/>
          <p:cNvPicPr>
            <a:picLocks noGrp="1" noChangeAspect="1"/>
          </p:cNvPicPr>
          <p:nvPr>
            <p:ph sz="half" idx="2"/>
          </p:nvPr>
        </p:nvPicPr>
        <p:blipFill>
          <a:blip r:embed="rId2" cstate="print"/>
          <a:stretch>
            <a:fillRect/>
          </a:stretch>
        </p:blipFill>
        <p:spPr>
          <a:xfrm>
            <a:off x="5292080" y="2132856"/>
            <a:ext cx="2664296" cy="3744416"/>
          </a:xfrm>
        </p:spPr>
      </p:pic>
    </p:spTree>
  </p:cSld>
  <p:clrMapOvr>
    <a:masterClrMapping/>
  </p:clrMapOvr>
  <p:transition spd="slow">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Sanktuarium w Kaliszu</a:t>
            </a:r>
            <a:endParaRPr lang="pl-PL" dirty="0"/>
          </a:p>
        </p:txBody>
      </p:sp>
      <p:sp>
        <p:nvSpPr>
          <p:cNvPr id="3" name="Symbol zastępczy zawartości 2"/>
          <p:cNvSpPr>
            <a:spLocks noGrp="1"/>
          </p:cNvSpPr>
          <p:nvPr>
            <p:ph sz="half" idx="1"/>
          </p:nvPr>
        </p:nvSpPr>
        <p:spPr>
          <a:xfrm>
            <a:off x="395536" y="1844824"/>
            <a:ext cx="4038600" cy="4434840"/>
          </a:xfrm>
        </p:spPr>
        <p:txBody>
          <a:bodyPr>
            <a:noAutofit/>
          </a:bodyPr>
          <a:lstStyle/>
          <a:p>
            <a:r>
              <a:rPr lang="pl-PL" sz="1200" dirty="0" smtClean="0"/>
              <a:t>Od początku XVII wieku jednym z głównych miejsc czci Świętego Józefa w Polsce stał się Kalisz. Według tradycji początki Sanktuarium Świętego Józefa w Kaliszu sięgają 1670 roku. Wtedy, bowiem został uzdrowiony za przyczyną Świętego Józefa mieszkaniec wsi Szulec, który jako wotum ufundował obraz Świętej Rodziny i umieścił go w Kaliskiej Kolegiacie w podarowanym przez siebie ołtarzu.</a:t>
            </a:r>
          </a:p>
          <a:p>
            <a:r>
              <a:rPr lang="pl-PL" sz="1200" dirty="0" smtClean="0"/>
              <a:t>W czasach rozbiorów i w okresie międzywojennym kult św. Józefa ożywiły uroczyste obchody 100 - </a:t>
            </a:r>
            <a:r>
              <a:rPr lang="pl-PL" sz="1200" dirty="0" err="1" smtClean="0"/>
              <a:t>lecia</a:t>
            </a:r>
            <a:r>
              <a:rPr lang="pl-PL" sz="1200" dirty="0" smtClean="0"/>
              <a:t> koronacji obrazu w 1896 roku.</a:t>
            </a:r>
          </a:p>
          <a:p>
            <a:r>
              <a:rPr lang="pl-PL" sz="1200" dirty="0" smtClean="0"/>
              <a:t>Do szczególnego rozwinięcia i znaczenia kultu Świętego Józefa Kaliskiego po II wojnie światowej przyczyniły się: cudowne wyzwolenie księży - więźniów z obozu w Dachau i wizyta Papieża Jana Pawła II w Kaliskim Sanktuarium. </a:t>
            </a:r>
          </a:p>
          <a:p>
            <a:r>
              <a:rPr lang="pl-PL" sz="1200" dirty="0" smtClean="0"/>
              <a:t>W Kaliszu Jan Paweł II, jako Biskup Rzymu, zawierzył Świętemu Józefowi wszystkie polskie rodziny oraz sprawę ochrony życia nienarodzonych zarówno w Polsce jak i na świecie.</a:t>
            </a:r>
          </a:p>
          <a:p>
            <a:r>
              <a:rPr lang="pl-PL" sz="1200" dirty="0" smtClean="0"/>
              <a:t>Papież Franciszek ustanowił Nadzwyczajny Rok Świętego Józefa Kaliskiego w  sanktuarium  w Kaliszu od I Niedzieli Adwentu do 6 stycznia 2019 r. W ciągu tego roku wierni przybywający do kaliskiej bazyliki będą mogli uzyskać odpust zupełny</a:t>
            </a:r>
            <a:r>
              <a:rPr lang="pl-PL" sz="800" dirty="0" smtClean="0"/>
              <a:t>.</a:t>
            </a:r>
            <a:endParaRPr lang="pl-PL" sz="800" dirty="0"/>
          </a:p>
        </p:txBody>
      </p:sp>
      <p:pic>
        <p:nvPicPr>
          <p:cNvPr id="5" name="Symbol zastępczy zawartości 4" descr="normal_a6ccc7f3b94fc63f19b783d388a44299.jpg"/>
          <p:cNvPicPr>
            <a:picLocks noGrp="1" noChangeAspect="1"/>
          </p:cNvPicPr>
          <p:nvPr>
            <p:ph sz="half" idx="2"/>
          </p:nvPr>
        </p:nvPicPr>
        <p:blipFill>
          <a:blip r:embed="rId2" cstate="print"/>
          <a:stretch>
            <a:fillRect/>
          </a:stretch>
        </p:blipFill>
        <p:spPr>
          <a:xfrm>
            <a:off x="5189537" y="1920875"/>
            <a:ext cx="2955925" cy="4433888"/>
          </a:xfrm>
        </p:spPr>
      </p:pic>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ipe(down)">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ipe(down)">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Józef z Nazaretu - życiorys</a:t>
            </a:r>
            <a:endParaRPr lang="pl-PL" dirty="0"/>
          </a:p>
        </p:txBody>
      </p:sp>
      <p:sp>
        <p:nvSpPr>
          <p:cNvPr id="3" name="Symbol zastępczy zawartości 2"/>
          <p:cNvSpPr>
            <a:spLocks noGrp="1"/>
          </p:cNvSpPr>
          <p:nvPr>
            <p:ph sz="half" idx="1"/>
          </p:nvPr>
        </p:nvSpPr>
        <p:spPr/>
        <p:txBody>
          <a:bodyPr>
            <a:noAutofit/>
          </a:bodyPr>
          <a:lstStyle/>
          <a:p>
            <a:r>
              <a:rPr lang="pl-PL" sz="1300" dirty="0" smtClean="0"/>
              <a:t>Głównymi źródłami wiedzy o świętym Józefie są Ewangelie, ale mówią o nim także niektóre apokryfy, np. </a:t>
            </a:r>
            <a:r>
              <a:rPr lang="pl-PL" sz="1300" dirty="0" err="1" smtClean="0"/>
              <a:t>Protoewangelia</a:t>
            </a:r>
            <a:r>
              <a:rPr lang="pl-PL" sz="1300" dirty="0" smtClean="0"/>
              <a:t> Jakuba, Ewangelia Tomasza, Historia Józefa Cieśli. Ewangelie Mateusza i Łukasza podają dwa różne rodowody Józefa; według obu Józef wywodził się z rodu króla Dawida z pokolenia </a:t>
            </a:r>
            <a:r>
              <a:rPr lang="pl-PL" sz="1300" dirty="0" err="1" smtClean="0"/>
              <a:t>Judy</a:t>
            </a:r>
            <a:r>
              <a:rPr lang="pl-PL" sz="1300" dirty="0" smtClean="0"/>
              <a:t>. Według tradycji katolickiej Mateusz (rozdz. 1) podaje rodowód św. Józefa, a Łukasz (rozdz. 3) rodowód Maryi.</a:t>
            </a:r>
          </a:p>
          <a:p>
            <a:r>
              <a:rPr lang="pl-PL" sz="1300" dirty="0" smtClean="0"/>
              <a:t>Według apokryfów przed małżeństwem z Maryją Józef poślubił </a:t>
            </a:r>
            <a:r>
              <a:rPr lang="pl-PL" sz="1300" dirty="0" err="1" smtClean="0"/>
              <a:t>Salomę</a:t>
            </a:r>
            <a:r>
              <a:rPr lang="pl-PL" sz="1300" dirty="0" smtClean="0"/>
              <a:t>, z którą miał doczekać się synów Jakuba i </a:t>
            </a:r>
            <a:r>
              <a:rPr lang="pl-PL" sz="1300" dirty="0" err="1" smtClean="0"/>
              <a:t>Judę</a:t>
            </a:r>
            <a:r>
              <a:rPr lang="pl-PL" sz="1300" dirty="0" smtClean="0"/>
              <a:t> Tadeusza(apokryf </a:t>
            </a:r>
            <a:r>
              <a:rPr lang="pl-PL" sz="1300" i="1" dirty="0" smtClean="0"/>
              <a:t>Opowiadanie o Józefie cieśli</a:t>
            </a:r>
            <a:r>
              <a:rPr lang="pl-PL" sz="1300" dirty="0" smtClean="0"/>
              <a:t> wymienia jeszcze Szymona i Józefa) oraz 2 córki: </a:t>
            </a:r>
            <a:r>
              <a:rPr lang="pl-PL" sz="1300" dirty="0" err="1" smtClean="0"/>
              <a:t>Lizję</a:t>
            </a:r>
            <a:r>
              <a:rPr lang="pl-PL" sz="1300" dirty="0" smtClean="0"/>
              <a:t> i Lidię. Owdowiawszy, Józef poślubił Maryję. Zgodnie z proroctwem arcykapłan ogłosił, że </a:t>
            </a:r>
            <a:r>
              <a:rPr lang="pl-PL" sz="1300" i="1" dirty="0" smtClean="0"/>
              <a:t>wszyscy nieżonaci mężczyźni z domu i z rodu Dawida, odpowiedni do małżeństwa, mają złożyć swoje różdżki na ołtarzu. Czyja zaś różdżka po złożeniu zakwitnie, a na końcu jej ukaże się Duch Pański w postaci gołębicy, temu Dziewica powinna być powierzona i przez tego poślubiona</a:t>
            </a:r>
            <a:r>
              <a:rPr lang="pl-PL" sz="1300" dirty="0" smtClean="0"/>
              <a:t>.</a:t>
            </a:r>
          </a:p>
        </p:txBody>
      </p:sp>
      <p:pic>
        <p:nvPicPr>
          <p:cNvPr id="5" name="Symbol zastępczy zawartości 4" descr="images.jpg"/>
          <p:cNvPicPr>
            <a:picLocks noGrp="1" noChangeAspect="1"/>
          </p:cNvPicPr>
          <p:nvPr>
            <p:ph sz="half" idx="2"/>
          </p:nvPr>
        </p:nvPicPr>
        <p:blipFill>
          <a:blip r:embed="rId2" cstate="print"/>
          <a:stretch>
            <a:fillRect/>
          </a:stretch>
        </p:blipFill>
        <p:spPr>
          <a:xfrm>
            <a:off x="4860032" y="1916832"/>
            <a:ext cx="3960440" cy="4464496"/>
          </a:xfrm>
        </p:spPr>
      </p:pic>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Życiorys</a:t>
            </a:r>
            <a:endParaRPr lang="pl-PL" dirty="0"/>
          </a:p>
        </p:txBody>
      </p:sp>
      <p:sp>
        <p:nvSpPr>
          <p:cNvPr id="3" name="Symbol zastępczy zawartości 2"/>
          <p:cNvSpPr>
            <a:spLocks noGrp="1"/>
          </p:cNvSpPr>
          <p:nvPr>
            <p:ph sz="half" idx="1"/>
          </p:nvPr>
        </p:nvSpPr>
        <p:spPr/>
        <p:txBody>
          <a:bodyPr>
            <a:noAutofit/>
          </a:bodyPr>
          <a:lstStyle/>
          <a:p>
            <a:r>
              <a:rPr lang="pl-PL" sz="1200" i="1" dirty="0" smtClean="0"/>
              <a:t>Po zaślubinach Matki Jezusa, Maryi, z Józefem, wpierw nim zamieszkali razem, znalazła się brzemienną za sprawą Ducha Świętego</a:t>
            </a:r>
            <a:r>
              <a:rPr lang="pl-PL" sz="1200" dirty="0" smtClean="0"/>
              <a:t> (</a:t>
            </a:r>
            <a:r>
              <a:rPr lang="pl-PL" sz="1200" dirty="0" err="1" smtClean="0"/>
              <a:t>Mt</a:t>
            </a:r>
            <a:r>
              <a:rPr lang="pl-PL" sz="1200" dirty="0" smtClean="0"/>
              <a:t> 1, 18). Józef chciał potajemnie oddalić Maryję, przez co ocalić ją przed ukamienowaniem (taka kara groziła w Izraelu za domniemane cudzołóstwo), ponieważ wiedział, że nie jest ojcem dziecka, jednak we śnie otrzymał nakaz, aby przyjąć ją do siebie. Nadał mającemu się narodzić chłopcu imię Jezus. Według żydowskiego prawa ojciec dziecka mógł nadać mu imię – czynność ta była uznaniem dziecka za swoje. To Bóg nadał imię Jezusowi, ale przed ludźmi uczynił to Józef i był on uważany za ziemskiego ojca Jezusa ( </a:t>
            </a:r>
            <a:r>
              <a:rPr lang="pl-PL" sz="1200" dirty="0" err="1" smtClean="0"/>
              <a:t>Mt</a:t>
            </a:r>
            <a:r>
              <a:rPr lang="pl-PL" sz="1200" dirty="0" smtClean="0"/>
              <a:t> 13,55). Józef przyjął Maryję do swego domu w Nazarecie. Biblia nie podaje nam wieku Józefa, ani Maryi w dniu ich zaślubin. Według objawień prywatnych, jakich doznała </a:t>
            </a:r>
            <a:r>
              <a:rPr lang="pl-PL" sz="1200" dirty="0" err="1" smtClean="0"/>
              <a:t>María</a:t>
            </a:r>
            <a:r>
              <a:rPr lang="pl-PL" sz="1200" dirty="0" smtClean="0"/>
              <a:t> z </a:t>
            </a:r>
            <a:r>
              <a:rPr lang="pl-PL" sz="1200" dirty="0" err="1" smtClean="0"/>
              <a:t>Ágredy</a:t>
            </a:r>
            <a:r>
              <a:rPr lang="pl-PL" sz="1200" dirty="0" smtClean="0"/>
              <a:t> opisanych w książce </a:t>
            </a:r>
            <a:r>
              <a:rPr lang="pl-PL" sz="1200" i="1" dirty="0" smtClean="0"/>
              <a:t>Mistyczne miasto Boże</a:t>
            </a:r>
            <a:r>
              <a:rPr lang="pl-PL" sz="1200" dirty="0" smtClean="0"/>
              <a:t>, Józef poślubiając Maryję miał 33 lata, a ona 14. Inne źródła, m.in. </a:t>
            </a:r>
            <a:r>
              <a:rPr lang="pl-PL" sz="1200" i="1" dirty="0" smtClean="0"/>
              <a:t>Apokryfy Nowego Testamentu</a:t>
            </a:r>
            <a:r>
              <a:rPr lang="pl-PL" sz="1200" dirty="0" smtClean="0"/>
              <a:t>, podają „podeszły wiek” Józefa (ok. 80 lat).</a:t>
            </a:r>
            <a:endParaRPr lang="pl-PL" sz="1100" dirty="0" smtClean="0"/>
          </a:p>
        </p:txBody>
      </p:sp>
      <p:pic>
        <p:nvPicPr>
          <p:cNvPr id="5" name="Symbol zastępczy zawartości 4" descr="indeks.jpg"/>
          <p:cNvPicPr>
            <a:picLocks noGrp="1" noChangeAspect="1"/>
          </p:cNvPicPr>
          <p:nvPr>
            <p:ph sz="half" idx="2"/>
          </p:nvPr>
        </p:nvPicPr>
        <p:blipFill>
          <a:blip r:embed="rId2" cstate="print"/>
          <a:stretch>
            <a:fillRect/>
          </a:stretch>
        </p:blipFill>
        <p:spPr>
          <a:xfrm>
            <a:off x="4860032" y="1916832"/>
            <a:ext cx="3816424" cy="4032448"/>
          </a:xfrm>
        </p:spPr>
      </p:pic>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Życiorys</a:t>
            </a:r>
            <a:endParaRPr lang="pl-PL" dirty="0"/>
          </a:p>
        </p:txBody>
      </p:sp>
      <p:sp>
        <p:nvSpPr>
          <p:cNvPr id="3" name="Symbol zastępczy zawartości 2"/>
          <p:cNvSpPr>
            <a:spLocks noGrp="1"/>
          </p:cNvSpPr>
          <p:nvPr>
            <p:ph sz="half" idx="1"/>
          </p:nvPr>
        </p:nvSpPr>
        <p:spPr/>
        <p:txBody>
          <a:bodyPr>
            <a:normAutofit fontScale="47500" lnSpcReduction="20000"/>
          </a:bodyPr>
          <a:lstStyle/>
          <a:p>
            <a:r>
              <a:rPr lang="pl-PL" sz="2800" dirty="0" smtClean="0"/>
              <a:t>Zanim jeszcze urodził się Jezus, ukazało się zarządzenie cesarza Augusta o spisie ludności. Każdy mieszkaniec spisywany był w miejscu swego urodzenia, więc Józef udał się z rodziną w podróż do judzkiego Betlejem, skąd pochodził (</a:t>
            </a:r>
            <a:r>
              <a:rPr lang="pl-PL" sz="2800" dirty="0" err="1" smtClean="0"/>
              <a:t>Łk</a:t>
            </a:r>
            <a:r>
              <a:rPr lang="pl-PL" sz="2800" dirty="0" smtClean="0"/>
              <a:t> 2, 1). Gdy dotarli na miejsce, Maryja urodziła Jezusa i położyła w żłobie, nie było bowiem dla nich miejsca w gospodzie. Św. Józef był świadkiem pokłonu pasterzy nowo narodzonemu dziecięciu. Po ośmiu dniach obrzezano dziecię, a potem zaniesiono do Jerozolimy, by przedstawić je Panu i złożyć ofiarę wykupującą. Złożyli ofiarę ubogich – parę synogarlic lub dwa gołębie, co by wskazywało, że nie byli zamożni. Mateusz (</a:t>
            </a:r>
            <a:r>
              <a:rPr lang="pl-PL" sz="2800" dirty="0" err="1" smtClean="0"/>
              <a:t>Mt</a:t>
            </a:r>
            <a:r>
              <a:rPr lang="pl-PL" sz="2800" dirty="0" smtClean="0"/>
              <a:t> 2,1) zrelacjonował pokłon mędrców ze Wschodu w Betlejem. Nie wiadomo, ile lat miał wówczas Jezus.</a:t>
            </a:r>
          </a:p>
          <a:p>
            <a:r>
              <a:rPr lang="pl-PL" sz="2800" dirty="0" smtClean="0"/>
              <a:t>Józef we śnie otrzymał nakaz natychmiastowego udania się do Egiptu, by ochronić życie Jezusa. Powrócili dopiero po ponownym śnie Józefa, który dowiedział się, że Herod nie żyje. Osiedli w Nazarecie w Galilei. Łukasz wspomniał jeszcze Józefa, gdy dwunastoletni Jezus odłączył się od rodziców i został po trzech dniach poszukiwań odnaleziony w świątyni (</a:t>
            </a:r>
            <a:r>
              <a:rPr lang="pl-PL" sz="2800" dirty="0" err="1" smtClean="0"/>
              <a:t>Łk</a:t>
            </a:r>
            <a:r>
              <a:rPr lang="pl-PL" sz="2800" dirty="0" smtClean="0"/>
              <a:t> 2,42). Później ewangelie o nim milczą.</a:t>
            </a:r>
          </a:p>
          <a:p>
            <a:endParaRPr lang="pl-PL" dirty="0"/>
          </a:p>
        </p:txBody>
      </p:sp>
      <p:pic>
        <p:nvPicPr>
          <p:cNvPr id="5" name="Symbol zastępczy zawartości 4" descr="swJozef-2.jpg"/>
          <p:cNvPicPr>
            <a:picLocks noGrp="1" noChangeAspect="1"/>
          </p:cNvPicPr>
          <p:nvPr>
            <p:ph sz="half" idx="2"/>
          </p:nvPr>
        </p:nvPicPr>
        <p:blipFill>
          <a:blip r:embed="rId2" cstate="print"/>
          <a:stretch>
            <a:fillRect/>
          </a:stretch>
        </p:blipFill>
        <p:spPr>
          <a:xfrm>
            <a:off x="4648200" y="1844824"/>
            <a:ext cx="4316288" cy="396044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Kult i wzór św. Józefa</a:t>
            </a:r>
            <a:endParaRPr lang="pl-PL" dirty="0"/>
          </a:p>
        </p:txBody>
      </p:sp>
      <p:sp>
        <p:nvSpPr>
          <p:cNvPr id="3" name="Symbol zastępczy zawartości 2"/>
          <p:cNvSpPr>
            <a:spLocks noGrp="1"/>
          </p:cNvSpPr>
          <p:nvPr>
            <p:ph sz="half" idx="1"/>
          </p:nvPr>
        </p:nvSpPr>
        <p:spPr/>
        <p:txBody>
          <a:bodyPr>
            <a:normAutofit fontScale="47500" lnSpcReduction="20000"/>
          </a:bodyPr>
          <a:lstStyle/>
          <a:p>
            <a:r>
              <a:rPr lang="pl-PL" dirty="0" smtClean="0"/>
              <a:t>Kościół katolicki ukazuje św. Józefa jako wzór takich cnót, jak posłuszeństwo Bogu, wiara, pracowitość, męstwo, sprawiedliwość, czystość, piękna miłość, skromność, ubóstwo, milczenie, opanowanie i inne. Święty Józef jest wzorem męstwa i paradygmatem ojcostwa. Na jego temat wydawane jest wiele publikacji.</a:t>
            </a:r>
          </a:p>
          <a:p>
            <a:r>
              <a:rPr lang="pl-PL" dirty="0" smtClean="0"/>
              <a:t>Na całym świecie istnieją ośrodki badawcze prowadzące studia z zakresu józefologii </a:t>
            </a:r>
            <a:r>
              <a:rPr lang="pl-PL" dirty="0" err="1" smtClean="0"/>
              <a:t>tj</a:t>
            </a:r>
            <a:r>
              <a:rPr lang="pl-PL" dirty="0" smtClean="0"/>
              <a:t>, refleksji teologicznej na temat świętego Józefa. W Polsce m.in. w Kaliszu działa Polskie Studium </a:t>
            </a:r>
            <a:r>
              <a:rPr lang="pl-PL" dirty="0" err="1" smtClean="0"/>
              <a:t>Józefologiczne</a:t>
            </a:r>
            <a:r>
              <a:rPr lang="pl-PL" dirty="0" smtClean="0"/>
              <a:t>, a od 1673 tamtejsza bazylika kolegiacka Wniebowzięcia Najświętszej Maryi Panny jest narodowym sanktuarium św. Józefa. W 2009 również w Kaliszu miał miejsce X Międzynarodowy Kongres </a:t>
            </a:r>
            <a:r>
              <a:rPr lang="pl-PL" dirty="0" err="1" smtClean="0"/>
              <a:t>Józefologiczny</a:t>
            </a:r>
            <a:r>
              <a:rPr lang="pl-PL" dirty="0" smtClean="0"/>
              <a:t>.</a:t>
            </a:r>
          </a:p>
          <a:p>
            <a:r>
              <a:rPr lang="pl-PL" dirty="0" smtClean="0"/>
              <a:t>Jako postać biblijna św. Józef jest zwieńczeniem Starego Testamentu. Święty Józef jest doskonale oddany woli Bożej. Jako głowa Świętej Rodziny z Nazaretu, został przez Boga obdarzony wyjątkową łaską i zaufaniem, wyrażająca się w tym, że Bóg powierzył mu Maryję i Jezusa - Syna Bożego pod jego opiekę, w związku z tym Kościół katolicki uważa go za postać wyjątkową, godną kultu i naśladowania. Św. Józef przez Kościół katolicki jest ukazywany również jako pogromca duchów piekielnych.</a:t>
            </a:r>
          </a:p>
        </p:txBody>
      </p:sp>
      <p:pic>
        <p:nvPicPr>
          <p:cNvPr id="5" name="Symbol zastępczy zawartości 4" descr="images22.jpg"/>
          <p:cNvPicPr>
            <a:picLocks noGrp="1" noChangeAspect="1"/>
          </p:cNvPicPr>
          <p:nvPr>
            <p:ph sz="half" idx="2"/>
          </p:nvPr>
        </p:nvPicPr>
        <p:blipFill>
          <a:blip r:embed="rId2" cstate="print"/>
          <a:stretch>
            <a:fillRect/>
          </a:stretch>
        </p:blipFill>
        <p:spPr>
          <a:xfrm>
            <a:off x="4572000" y="1988840"/>
            <a:ext cx="4464496" cy="3672408"/>
          </a:xfrm>
        </p:spPr>
      </p:pic>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Święty Józef jest patronem:</a:t>
            </a:r>
            <a:endParaRPr lang="pl-PL" dirty="0"/>
          </a:p>
        </p:txBody>
      </p:sp>
      <p:graphicFrame>
        <p:nvGraphicFramePr>
          <p:cNvPr id="6" name="Symbol zastępczy zawartości 5"/>
          <p:cNvGraphicFramePr>
            <a:graphicFrameLocks noGrp="1"/>
          </p:cNvGraphicFramePr>
          <p:nvPr>
            <p:ph idx="1"/>
          </p:nvPr>
        </p:nvGraphicFramePr>
        <p:xfrm>
          <a:off x="468313" y="191611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8D9681D4-87E6-4858-8055-2A6AAF6AB910}"/>
                                            </p:graphicEl>
                                          </p:spTgt>
                                        </p:tgtEl>
                                        <p:attrNameLst>
                                          <p:attrName>style.visibility</p:attrName>
                                        </p:attrNameLst>
                                      </p:cBhvr>
                                      <p:to>
                                        <p:strVal val="visible"/>
                                      </p:to>
                                    </p:set>
                                    <p:animEffect transition="in" filter="fade">
                                      <p:cBhvr>
                                        <p:cTn id="12" dur="2000"/>
                                        <p:tgtEl>
                                          <p:spTgt spid="6">
                                            <p:graphicEl>
                                              <a:dgm id="{8D9681D4-87E6-4858-8055-2A6AAF6AB91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98F022CB-7128-48C0-8CAB-7A315F45C0D2}"/>
                                            </p:graphicEl>
                                          </p:spTgt>
                                        </p:tgtEl>
                                        <p:attrNameLst>
                                          <p:attrName>style.visibility</p:attrName>
                                        </p:attrNameLst>
                                      </p:cBhvr>
                                      <p:to>
                                        <p:strVal val="visible"/>
                                      </p:to>
                                    </p:set>
                                    <p:animEffect transition="in" filter="fade">
                                      <p:cBhvr>
                                        <p:cTn id="17" dur="2000"/>
                                        <p:tgtEl>
                                          <p:spTgt spid="6">
                                            <p:graphicEl>
                                              <a:dgm id="{98F022CB-7128-48C0-8CAB-7A315F45C0D2}"/>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graphicEl>
                                              <a:dgm id="{D881C97C-2032-4F27-9CBC-3E83598164C0}"/>
                                            </p:graphicEl>
                                          </p:spTgt>
                                        </p:tgtEl>
                                        <p:attrNameLst>
                                          <p:attrName>style.visibility</p:attrName>
                                        </p:attrNameLst>
                                      </p:cBhvr>
                                      <p:to>
                                        <p:strVal val="visible"/>
                                      </p:to>
                                    </p:set>
                                    <p:animEffect transition="in" filter="fade">
                                      <p:cBhvr>
                                        <p:cTn id="22" dur="2000"/>
                                        <p:tgtEl>
                                          <p:spTgt spid="6">
                                            <p:graphicEl>
                                              <a:dgm id="{D881C97C-2032-4F27-9CBC-3E83598164C0}"/>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graphicEl>
                                              <a:dgm id="{40DF46C1-F93B-435C-AC64-D8D30BCE245E}"/>
                                            </p:graphicEl>
                                          </p:spTgt>
                                        </p:tgtEl>
                                        <p:attrNameLst>
                                          <p:attrName>style.visibility</p:attrName>
                                        </p:attrNameLst>
                                      </p:cBhvr>
                                      <p:to>
                                        <p:strVal val="visible"/>
                                      </p:to>
                                    </p:set>
                                    <p:animEffect transition="in" filter="fade">
                                      <p:cBhvr>
                                        <p:cTn id="27" dur="2000"/>
                                        <p:tgtEl>
                                          <p:spTgt spid="6">
                                            <p:graphicEl>
                                              <a:dgm id="{40DF46C1-F93B-435C-AC64-D8D30BCE245E}"/>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graphicEl>
                                              <a:dgm id="{83315A5A-99DF-4083-AB86-EBC54660D673}"/>
                                            </p:graphicEl>
                                          </p:spTgt>
                                        </p:tgtEl>
                                        <p:attrNameLst>
                                          <p:attrName>style.visibility</p:attrName>
                                        </p:attrNameLst>
                                      </p:cBhvr>
                                      <p:to>
                                        <p:strVal val="visible"/>
                                      </p:to>
                                    </p:set>
                                    <p:animEffect transition="in" filter="fade">
                                      <p:cBhvr>
                                        <p:cTn id="32" dur="2000"/>
                                        <p:tgtEl>
                                          <p:spTgt spid="6">
                                            <p:graphicEl>
                                              <a:dgm id="{83315A5A-99DF-4083-AB86-EBC54660D673}"/>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graphicEl>
                                              <a:dgm id="{319A27A8-1D2A-4131-8096-D9F465A0F1CD}"/>
                                            </p:graphicEl>
                                          </p:spTgt>
                                        </p:tgtEl>
                                        <p:attrNameLst>
                                          <p:attrName>style.visibility</p:attrName>
                                        </p:attrNameLst>
                                      </p:cBhvr>
                                      <p:to>
                                        <p:strVal val="visible"/>
                                      </p:to>
                                    </p:set>
                                    <p:animEffect transition="in" filter="fade">
                                      <p:cBhvr>
                                        <p:cTn id="37" dur="2000"/>
                                        <p:tgtEl>
                                          <p:spTgt spid="6">
                                            <p:graphicEl>
                                              <a:dgm id="{319A27A8-1D2A-4131-8096-D9F465A0F1C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Sub>
          <a:bldDgm bld="lvl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Św. Józef jest także patronem:</a:t>
            </a:r>
            <a:endParaRPr lang="pl-PL" dirty="0"/>
          </a:p>
        </p:txBody>
      </p:sp>
      <p:graphicFrame>
        <p:nvGraphicFramePr>
          <p:cNvPr id="5" name="Symbol zastępczy zawartości 4"/>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graphicEl>
                                              <a:dgm id="{F3CCF5E3-C81D-4953-A167-46D15213547B}"/>
                                            </p:graphicEl>
                                          </p:spTgt>
                                        </p:tgtEl>
                                        <p:attrNameLst>
                                          <p:attrName>style.visibility</p:attrName>
                                        </p:attrNameLst>
                                      </p:cBhvr>
                                      <p:to>
                                        <p:strVal val="visible"/>
                                      </p:to>
                                    </p:set>
                                    <p:animEffect transition="in" filter="wipe(down)">
                                      <p:cBhvr>
                                        <p:cTn id="12" dur="500"/>
                                        <p:tgtEl>
                                          <p:spTgt spid="5">
                                            <p:graphicEl>
                                              <a:dgm id="{F3CCF5E3-C81D-4953-A167-46D15213547B}"/>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graphicEl>
                                              <a:dgm id="{436094F7-F46F-471D-A094-28247411B52B}"/>
                                            </p:graphicEl>
                                          </p:spTgt>
                                        </p:tgtEl>
                                        <p:attrNameLst>
                                          <p:attrName>style.visibility</p:attrName>
                                        </p:attrNameLst>
                                      </p:cBhvr>
                                      <p:to>
                                        <p:strVal val="visible"/>
                                      </p:to>
                                    </p:set>
                                    <p:animEffect transition="in" filter="wipe(down)">
                                      <p:cBhvr>
                                        <p:cTn id="17" dur="500"/>
                                        <p:tgtEl>
                                          <p:spTgt spid="5">
                                            <p:graphicEl>
                                              <a:dgm id="{436094F7-F46F-471D-A094-28247411B52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graphicEl>
                                              <a:dgm id="{268D1DB3-E19B-49DD-BABF-8EB5594E8DA7}"/>
                                            </p:graphicEl>
                                          </p:spTgt>
                                        </p:tgtEl>
                                        <p:attrNameLst>
                                          <p:attrName>style.visibility</p:attrName>
                                        </p:attrNameLst>
                                      </p:cBhvr>
                                      <p:to>
                                        <p:strVal val="visible"/>
                                      </p:to>
                                    </p:set>
                                    <p:animEffect transition="in" filter="wipe(down)">
                                      <p:cBhvr>
                                        <p:cTn id="22" dur="500"/>
                                        <p:tgtEl>
                                          <p:spTgt spid="5">
                                            <p:graphicEl>
                                              <a:dgm id="{268D1DB3-E19B-49DD-BABF-8EB5594E8DA7}"/>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graphicEl>
                                              <a:dgm id="{1656B4AE-097D-48F8-84EE-22FC60F42F1C}"/>
                                            </p:graphicEl>
                                          </p:spTgt>
                                        </p:tgtEl>
                                        <p:attrNameLst>
                                          <p:attrName>style.visibility</p:attrName>
                                        </p:attrNameLst>
                                      </p:cBhvr>
                                      <p:to>
                                        <p:strVal val="visible"/>
                                      </p:to>
                                    </p:set>
                                    <p:animEffect transition="in" filter="wipe(down)">
                                      <p:cBhvr>
                                        <p:cTn id="27" dur="500"/>
                                        <p:tgtEl>
                                          <p:spTgt spid="5">
                                            <p:graphicEl>
                                              <a:dgm id="{1656B4AE-097D-48F8-84EE-22FC60F42F1C}"/>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graphicEl>
                                              <a:dgm id="{3A0ABF21-23A8-424D-BAE4-A52DF3E67905}"/>
                                            </p:graphicEl>
                                          </p:spTgt>
                                        </p:tgtEl>
                                        <p:attrNameLst>
                                          <p:attrName>style.visibility</p:attrName>
                                        </p:attrNameLst>
                                      </p:cBhvr>
                                      <p:to>
                                        <p:strVal val="visible"/>
                                      </p:to>
                                    </p:set>
                                    <p:animEffect transition="in" filter="wipe(down)">
                                      <p:cBhvr>
                                        <p:cTn id="32" dur="500"/>
                                        <p:tgtEl>
                                          <p:spTgt spid="5">
                                            <p:graphicEl>
                                              <a:dgm id="{3A0ABF21-23A8-424D-BAE4-A52DF3E67905}"/>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graphicEl>
                                              <a:dgm id="{7CF8BFC6-B1DC-4BCA-B269-0621EC9CFCFD}"/>
                                            </p:graphicEl>
                                          </p:spTgt>
                                        </p:tgtEl>
                                        <p:attrNameLst>
                                          <p:attrName>style.visibility</p:attrName>
                                        </p:attrNameLst>
                                      </p:cBhvr>
                                      <p:to>
                                        <p:strVal val="visible"/>
                                      </p:to>
                                    </p:set>
                                    <p:animEffect transition="in" filter="wipe(down)">
                                      <p:cBhvr>
                                        <p:cTn id="37" dur="500"/>
                                        <p:tgtEl>
                                          <p:spTgt spid="5">
                                            <p:graphicEl>
                                              <a:dgm id="{7CF8BFC6-B1DC-4BCA-B269-0621EC9CFCF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Sub>
          <a:bldDgm bld="lvl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Dzień obchodów</a:t>
            </a:r>
            <a:endParaRPr lang="pl-PL" dirty="0"/>
          </a:p>
        </p:txBody>
      </p:sp>
      <p:sp>
        <p:nvSpPr>
          <p:cNvPr id="3" name="Symbol zastępczy zawartości 2"/>
          <p:cNvSpPr>
            <a:spLocks noGrp="1"/>
          </p:cNvSpPr>
          <p:nvPr>
            <p:ph idx="1"/>
          </p:nvPr>
        </p:nvSpPr>
        <p:spPr/>
        <p:txBody>
          <a:bodyPr>
            <a:normAutofit fontScale="55000" lnSpcReduction="20000"/>
          </a:bodyPr>
          <a:lstStyle/>
          <a:p>
            <a:r>
              <a:rPr lang="pl-PL" dirty="0" smtClean="0"/>
              <a:t>W Kościele prawosławnym jego święto przypada w styczniu, 19 marca obchodzone jest jego święto w Kościele anglikańskim, ewangelickim i katolickim.</a:t>
            </a:r>
          </a:p>
          <a:p>
            <a:r>
              <a:rPr lang="pl-PL" dirty="0" smtClean="0"/>
              <a:t>W Kościele katolickim jest to uroczystość liturgiczna </a:t>
            </a:r>
            <a:r>
              <a:rPr lang="pl-PL" i="1" dirty="0" smtClean="0"/>
              <a:t>Świętego Józefa, Oblubieńca Najświętszej Maryi Panny</a:t>
            </a:r>
            <a:r>
              <a:rPr lang="pl-PL" dirty="0" smtClean="0"/>
              <a:t>. Cały marzec jest poświęcony świętemu Józefowi, a dniem tygodnia, w którym się go wspomina, jest środa.</a:t>
            </a:r>
          </a:p>
          <a:p>
            <a:r>
              <a:rPr lang="pl-PL" dirty="0" smtClean="0"/>
              <a:t>1 maja katolicy obchodzą również wspomnienie dowolne </a:t>
            </a:r>
            <a:r>
              <a:rPr lang="pl-PL" i="1" dirty="0" smtClean="0"/>
              <a:t>Świętego Józefa Rzemieślnika</a:t>
            </a:r>
            <a:r>
              <a:rPr lang="pl-PL" dirty="0" smtClean="0"/>
              <a:t>.</a:t>
            </a:r>
          </a:p>
          <a:p>
            <a:r>
              <a:rPr lang="pl-PL" dirty="0" smtClean="0"/>
              <a:t>Liturgiczne święto św. Józefa po raz pierwszy spotykamy w IV wieku. w klasztorze św. Saby pod Jerozolimą. W zachodnim chrześcijaństwie zaczęło przyjmować się powoli po VIII wieku. Dopiero papież Sykstus IV w 1479 wprowadził je do brewiarza i Mszału Rzymskiego. W XVII wieku Grzegorz XV rozszerzył je na cały Kościół.</a:t>
            </a:r>
          </a:p>
          <a:p>
            <a:r>
              <a:rPr lang="pl-PL" dirty="0" smtClean="0"/>
              <a:t>Na początku XIX w. przełożeni generalni 43 zakonów oficjalnie złożyli prośbę w Stolicy Apostolskiej o utworzenie nowego święta Opieki świętego Józefa nad Kościołem Chrystusa. W 1847 ustanowił je Pius IX, było obchodzone w trzecią niedzielę po Wielkanocy, Pius X podniósł je 1913 do rangi uroczystości I klasy. Natomiast w 1955, Pius XII zniósł je, by wprowadzić nowe tej samej klasy tj. </a:t>
            </a:r>
            <a:r>
              <a:rPr lang="pl-PL" i="1" dirty="0" smtClean="0"/>
              <a:t>Świętego Józefa Rzemieślnika</a:t>
            </a:r>
            <a:r>
              <a:rPr lang="pl-PL" dirty="0" smtClean="0"/>
              <a:t> na 1 maja. W 1969 reforma liturgiczna zmieniła rangę tego święta do wspomnienia dowolnego.</a:t>
            </a:r>
          </a:p>
          <a:p>
            <a:r>
              <a:rPr lang="pl-PL" dirty="0" smtClean="0"/>
              <a:t>8 grudnia 1870, papież Pius IX ogłosił św. Józefa patronem Kościoła Powszechnego. W 1903 Leon XIII wydał pierwszą w dziejach Kościoła encyklikę o św. Józefie </a:t>
            </a:r>
            <a:r>
              <a:rPr lang="pl-PL" i="1" dirty="0" err="1" smtClean="0"/>
              <a:t>Quamquam</a:t>
            </a:r>
            <a:r>
              <a:rPr lang="pl-PL" i="1" dirty="0" smtClean="0"/>
              <a:t> </a:t>
            </a:r>
            <a:r>
              <a:rPr lang="pl-PL" i="1" dirty="0" err="1" smtClean="0"/>
              <a:t>plurie</a:t>
            </a:r>
            <a:r>
              <a:rPr lang="pl-PL" dirty="0" smtClean="0"/>
              <a:t> o nabożeństwie do św. Józefa. Papież Pius X zatwierdził Litanię do świętego Józefa do publicznego odmawiania, a w 1919 Benedykt XV dodał osobną prefację do Mszy o św. Józefie. Jan XXIII wprowadził imię św. Józefa do Kanonu Rzymskiego. Jan Paweł II 15 sierpnia 1989 ogłosił </a:t>
            </a:r>
            <a:r>
              <a:rPr lang="pl-PL" dirty="0" err="1" smtClean="0"/>
              <a:t>adhortację</a:t>
            </a:r>
            <a:r>
              <a:rPr lang="pl-PL" dirty="0" smtClean="0"/>
              <a:t> apostolską Redemptoris </a:t>
            </a:r>
            <a:r>
              <a:rPr lang="pl-PL" dirty="0" err="1" smtClean="0"/>
              <a:t>Custos</a:t>
            </a:r>
            <a:r>
              <a:rPr lang="pl-PL" dirty="0" smtClean="0"/>
              <a:t> o św. Józefie. Franciszek wprowadził imię św. Józefa do drugiej, trzeciej i czwartej modlitwy eucharystycznej zaraz po imieniu Najświętszej Maryi Panny</a:t>
            </a:r>
            <a:r>
              <a:rPr lang="pl-PL" baseline="30000" dirty="0" smtClean="0"/>
              <a:t>.</a:t>
            </a:r>
            <a:endParaRPr lang="pl-PL" dirty="0" smtClean="0"/>
          </a:p>
          <a:p>
            <a:endParaRPr lang="pl-PL" dirty="0"/>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Ikonografia</a:t>
            </a:r>
            <a:endParaRPr lang="pl-PL" dirty="0"/>
          </a:p>
        </p:txBody>
      </p:sp>
      <p:sp>
        <p:nvSpPr>
          <p:cNvPr id="4" name="Symbol zastępczy zawartości 3"/>
          <p:cNvSpPr>
            <a:spLocks noGrp="1"/>
          </p:cNvSpPr>
          <p:nvPr>
            <p:ph sz="half" idx="1"/>
          </p:nvPr>
        </p:nvSpPr>
        <p:spPr/>
        <p:txBody>
          <a:bodyPr>
            <a:normAutofit/>
          </a:bodyPr>
          <a:lstStyle/>
          <a:p>
            <a:r>
              <a:rPr lang="pl-PL" dirty="0" smtClean="0"/>
              <a:t>W ikonografii Święty Józef przedstawiany jest z Maryją i Jezusem – obraz Świętej Rodziny</a:t>
            </a:r>
          </a:p>
        </p:txBody>
      </p:sp>
      <p:pic>
        <p:nvPicPr>
          <p:cNvPr id="6" name="Symbol zastępczy zawartości 5" descr="indeks.jpg"/>
          <p:cNvPicPr>
            <a:picLocks noGrp="1" noChangeAspect="1"/>
          </p:cNvPicPr>
          <p:nvPr>
            <p:ph sz="half" idx="2"/>
          </p:nvPr>
        </p:nvPicPr>
        <p:blipFill>
          <a:blip r:embed="rId2" cstate="print"/>
          <a:stretch>
            <a:fillRect/>
          </a:stretch>
        </p:blipFill>
        <p:spPr>
          <a:xfrm>
            <a:off x="4283968" y="1124744"/>
            <a:ext cx="3888432" cy="4968551"/>
          </a:xfrm>
        </p:spPr>
      </p:pic>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pływ">
  <a:themeElements>
    <a:clrScheme name="Przepły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rzepły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rzepły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85</TotalTime>
  <Words>1540</Words>
  <Application>Microsoft Office PowerPoint</Application>
  <PresentationFormat>Pokaz na ekranie (4:3)</PresentationFormat>
  <Paragraphs>60</Paragraphs>
  <Slides>14</Slides>
  <Notes>0</Notes>
  <HiddenSlides>0</HiddenSlides>
  <MMClips>0</MMClips>
  <ScaleCrop>false</ScaleCrop>
  <HeadingPairs>
    <vt:vector size="4" baseType="variant">
      <vt:variant>
        <vt:lpstr>Motyw</vt:lpstr>
      </vt:variant>
      <vt:variant>
        <vt:i4>1</vt:i4>
      </vt:variant>
      <vt:variant>
        <vt:lpstr>Tytuły slajdów</vt:lpstr>
      </vt:variant>
      <vt:variant>
        <vt:i4>14</vt:i4>
      </vt:variant>
    </vt:vector>
  </HeadingPairs>
  <TitlesOfParts>
    <vt:vector size="15" baseType="lpstr">
      <vt:lpstr>Przepływ</vt:lpstr>
      <vt:lpstr>Św. Józef</vt:lpstr>
      <vt:lpstr>Józef z Nazaretu - życiorys</vt:lpstr>
      <vt:lpstr>Życiorys</vt:lpstr>
      <vt:lpstr>Życiorys</vt:lpstr>
      <vt:lpstr>Kult i wzór św. Józefa</vt:lpstr>
      <vt:lpstr>Święty Józef jest patronem:</vt:lpstr>
      <vt:lpstr>Św. Józef jest także patronem:</vt:lpstr>
      <vt:lpstr>Dzień obchodów</vt:lpstr>
      <vt:lpstr>Ikonografia</vt:lpstr>
      <vt:lpstr>Ikonografia</vt:lpstr>
      <vt:lpstr>Ikonografia</vt:lpstr>
      <vt:lpstr>Ikonografia</vt:lpstr>
      <vt:lpstr>Obraz św. Józefa czczony w Kaliszu</vt:lpstr>
      <vt:lpstr>Sanktuarium w Kaliszu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Św. Józef</dc:title>
  <dc:creator>Klery</dc:creator>
  <cp:lastModifiedBy>JACEK</cp:lastModifiedBy>
  <cp:revision>11</cp:revision>
  <dcterms:created xsi:type="dcterms:W3CDTF">2017-12-10T10:22:12Z</dcterms:created>
  <dcterms:modified xsi:type="dcterms:W3CDTF">2020-03-21T21:09:05Z</dcterms:modified>
</cp:coreProperties>
</file>